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13716000" cx="24384000"/>
  <p:notesSz cx="6858000" cy="9144000"/>
  <p:embeddedFontLst>
    <p:embeddedFont>
      <p:font typeface="Inter"/>
      <p:regular r:id="rId24"/>
      <p:bold r:id="rId25"/>
    </p:embeddedFont>
    <p:embeddedFont>
      <p:font typeface="Helvetica Neue"/>
      <p:regular r:id="rId26"/>
      <p:bold r:id="rId27"/>
      <p:italic r:id="rId28"/>
      <p:boldItalic r:id="rId29"/>
    </p:embeddedFont>
    <p:embeddedFont>
      <p:font typeface="Bree Serif"/>
      <p:regular r:id="rId30"/>
    </p:embeddedFont>
    <p:embeddedFont>
      <p:font typeface="Helvetica Neue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i08L2obIzk5yF+f2fGaDIyyezf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Inter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regular.fntdata"/><Relationship Id="rId25" Type="http://schemas.openxmlformats.org/officeDocument/2006/relationships/font" Target="fonts/Inter-bold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BreeSerif-regular.fntdata"/><Relationship Id="rId11" Type="http://schemas.openxmlformats.org/officeDocument/2006/relationships/slide" Target="slides/slide7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6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d84491ab8_1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28d84491ab8_1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8d84491ab8_1_3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8d84491ab8_1_3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8d84491ab8_0_5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8d84491ab8_0_5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d84491ab8_0_4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d84491ab8_0_4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Keywords normally used, but are</a:t>
            </a:r>
            <a:endParaRPr/>
          </a:p>
          <a:p>
            <a:pPr indent="-294922" lvl="0" marL="294922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Ambiguous for example “cluster”</a:t>
            </a:r>
            <a:endParaRPr/>
          </a:p>
          <a:p>
            <a:pPr indent="-294922" lvl="0" marL="294922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-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Overly specific “cluster” - “group”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d84491ab8_1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g28d84491ab8_1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/>
          <p:nvPr/>
        </p:nvSpPr>
        <p:spPr>
          <a:xfrm>
            <a:off x="150" y="150"/>
            <a:ext cx="24384000" cy="13716000"/>
          </a:xfrm>
          <a:prstGeom prst="rect">
            <a:avLst/>
          </a:prstGeom>
          <a:solidFill>
            <a:srgbClr val="FFFFFF">
              <a:alpha val="75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b="1" sz="2000" cap="none">
                <a:solidFill>
                  <a:srgbClr val="227AAF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type="title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2" type="body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 showMasterSp="0">
  <p:cSld name="Section">
    <p:bg>
      <p:bgPr>
        <a:solidFill>
          <a:srgbClr val="227AA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/>
          <p:nvPr>
            <p:ph type="title"/>
          </p:nvPr>
        </p:nvSpPr>
        <p:spPr>
          <a:xfrm>
            <a:off x="1727200" y="5410200"/>
            <a:ext cx="209296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68" name="Google Shape;68;p29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cap="flat" cmpd="sng" w="12700">
            <a:solidFill>
              <a:srgbClr val="EFEBD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69" name="Google Shape;69;p29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cap="flat" cmpd="sng" w="50800">
            <a:solidFill>
              <a:srgbClr val="EFEBD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0" name="Google Shape;70;p29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227AA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1727200" y="5281886"/>
            <a:ext cx="20929600" cy="3136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sz="8600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/>
          <p:nvPr>
            <p:ph idx="2" type="pic"/>
          </p:nvPr>
        </p:nvSpPr>
        <p:spPr>
          <a:xfrm>
            <a:off x="-25400" y="-5359400"/>
            <a:ext cx="24422100" cy="244221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1"/>
          <p:cNvSpPr txBox="1"/>
          <p:nvPr>
            <p:ph idx="1" type="body"/>
          </p:nvPr>
        </p:nvSpPr>
        <p:spPr>
          <a:xfrm>
            <a:off x="1409700" y="2119884"/>
            <a:ext cx="10775585" cy="193641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AB0"/>
              </a:buClr>
              <a:buSzPts val="5800"/>
              <a:buFont typeface="Arial"/>
              <a:buNone/>
              <a:defRPr sz="5800">
                <a:solidFill>
                  <a:srgbClr val="247AB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77" name="Google Shape;77;p31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8" name="Google Shape;78;p31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cap="flat" cmpd="sng" w="12700">
            <a:solidFill>
              <a:srgbClr val="227AA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9" name="Google Shape;79;p31"/>
          <p:cNvSpPr txBox="1"/>
          <p:nvPr>
            <p:ph idx="3" type="body"/>
          </p:nvPr>
        </p:nvSpPr>
        <p:spPr>
          <a:xfrm>
            <a:off x="1409700" y="4051453"/>
            <a:ext cx="10775585" cy="543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400"/>
              <a:buFont typeface="Arial"/>
              <a:buNone/>
              <a:defRPr sz="2400">
                <a:solidFill>
                  <a:srgbClr val="227AA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 showMasterSp="0">
  <p:cSld name="Photo - 3 Up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/>
          <p:nvPr>
            <p:ph idx="2" type="pic"/>
          </p:nvPr>
        </p:nvSpPr>
        <p:spPr>
          <a:xfrm>
            <a:off x="14727242" y="5618197"/>
            <a:ext cx="7877462" cy="7877463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2"/>
          <p:cNvSpPr/>
          <p:nvPr>
            <p:ph idx="3" type="pic"/>
          </p:nvPr>
        </p:nvSpPr>
        <p:spPr>
          <a:xfrm>
            <a:off x="14700215" y="1511300"/>
            <a:ext cx="7943851" cy="52959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2"/>
          <p:cNvSpPr/>
          <p:nvPr>
            <p:ph idx="4" type="pic"/>
          </p:nvPr>
        </p:nvSpPr>
        <p:spPr>
          <a:xfrm>
            <a:off x="1778000" y="1346200"/>
            <a:ext cx="12852400" cy="11016343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32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 showMasterSp="0">
  <p:cSld name="Photo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/>
          <p:nvPr>
            <p:ph idx="2" type="pic"/>
          </p:nvPr>
        </p:nvSpPr>
        <p:spPr>
          <a:xfrm>
            <a:off x="1727200" y="-1422400"/>
            <a:ext cx="21310600" cy="159893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3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4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_AND_BODY_1">
    <p:bg>
      <p:bgPr>
        <a:solidFill>
          <a:srgbClr val="00346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d84491ab8_1_106"/>
          <p:cNvSpPr txBox="1"/>
          <p:nvPr>
            <p:ph idx="1" type="body"/>
          </p:nvPr>
        </p:nvSpPr>
        <p:spPr>
          <a:xfrm>
            <a:off x="3949005" y="10599872"/>
            <a:ext cx="164784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16"/>
              <a:buFont typeface="Helvetica Neue"/>
              <a:buNone/>
              <a:defRPr b="1" sz="2816">
                <a:solidFill>
                  <a:srgbClr val="FFFFFF"/>
                </a:solidFill>
              </a:defRPr>
            </a:lvl1pPr>
            <a:lvl2pPr indent="-369189" lvl="1" marL="9144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93" name="Google Shape;93;g28d84491ab8_1_106"/>
          <p:cNvSpPr txBox="1"/>
          <p:nvPr>
            <p:ph type="title"/>
          </p:nvPr>
        </p:nvSpPr>
        <p:spPr>
          <a:xfrm>
            <a:off x="3952872" y="3645742"/>
            <a:ext cx="164784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400"/>
              <a:buFont typeface="Helvetica Neue"/>
              <a:buNone/>
              <a:defRPr sz="11400">
                <a:solidFill>
                  <a:srgbClr val="FFFFFF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4" name="Google Shape;94;g28d84491ab8_1_106"/>
          <p:cNvSpPr txBox="1"/>
          <p:nvPr>
            <p:ph idx="2" type="body"/>
          </p:nvPr>
        </p:nvSpPr>
        <p:spPr>
          <a:xfrm>
            <a:off x="3949006" y="7122368"/>
            <a:ext cx="164784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Helvetica Neue"/>
              <a:buNone/>
              <a:defRPr b="1" sz="52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Helvetica Neue"/>
              <a:buNone/>
              <a:defRPr b="1" sz="5200">
                <a:solidFill>
                  <a:schemeClr val="accen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Helvetica Neue"/>
              <a:buNone/>
              <a:defRPr b="1" sz="5200">
                <a:solidFill>
                  <a:schemeClr val="accen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Helvetica Neue"/>
              <a:buNone/>
              <a:defRPr b="1" sz="5200">
                <a:solidFill>
                  <a:schemeClr val="accen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Helvetica Neue"/>
              <a:buNone/>
              <a:defRPr b="1" sz="5200">
                <a:solidFill>
                  <a:schemeClr val="accent1"/>
                </a:solidFill>
              </a:defRPr>
            </a:lvl5pPr>
            <a:lvl6pPr indent="-369189" lvl="5" marL="27432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95" name="Google Shape;95;g28d84491ab8_1_106"/>
          <p:cNvSpPr txBox="1"/>
          <p:nvPr>
            <p:ph idx="12" type="sldNum"/>
          </p:nvPr>
        </p:nvSpPr>
        <p:spPr>
          <a:xfrm>
            <a:off x="12029884" y="11507089"/>
            <a:ext cx="315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3">
  <p:cSld name="TITLE_AND_BODY_3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54a1e2064_0_0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/>
        </p:txBody>
      </p:sp>
      <p:sp>
        <p:nvSpPr>
          <p:cNvPr id="98" name="Google Shape;98;g2754a1e2064_0_0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4"/>
              <a:buChar char="•"/>
              <a:defRPr/>
            </a:lvl1pPr>
            <a:lvl2pPr indent="-603504" lvl="1" marL="9144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4"/>
              <a:buChar char="•"/>
              <a:defRPr/>
            </a:lvl2pPr>
            <a:lvl3pPr indent="-603504" lvl="2" marL="1371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4"/>
              <a:buChar char="•"/>
              <a:defRPr/>
            </a:lvl3pPr>
            <a:lvl4pPr indent="-603504" lvl="3" marL="18288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4"/>
              <a:buChar char="•"/>
              <a:defRPr/>
            </a:lvl4pPr>
            <a:lvl5pPr indent="-603504" lvl="4" marL="2286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4"/>
              <a:buChar char="•"/>
              <a:defRPr/>
            </a:lvl5pPr>
            <a:lvl6pPr indent="-603504" lvl="5" marL="27432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4"/>
              <a:buChar char="•"/>
              <a:defRPr/>
            </a:lvl6pPr>
            <a:lvl7pPr indent="-603504" lvl="6" marL="32004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4"/>
              <a:buChar char="•"/>
              <a:defRPr/>
            </a:lvl7pPr>
            <a:lvl8pPr indent="-603504" lvl="7" marL="3657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4"/>
              <a:buChar char="•"/>
              <a:defRPr/>
            </a:lvl8pPr>
            <a:lvl9pPr indent="-603503" lvl="8" marL="41148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SzPts val="5904"/>
              <a:buChar char="•"/>
              <a:defRPr/>
            </a:lvl9pPr>
          </a:lstStyle>
          <a:p/>
        </p:txBody>
      </p:sp>
      <p:sp>
        <p:nvSpPr>
          <p:cNvPr id="99" name="Google Shape;99;g2754a1e2064_0_0"/>
          <p:cNvSpPr txBox="1"/>
          <p:nvPr>
            <p:ph idx="12" type="sldNum"/>
          </p:nvPr>
        </p:nvSpPr>
        <p:spPr>
          <a:xfrm>
            <a:off x="22593221" y="12435245"/>
            <a:ext cx="14631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54a1e2064_0_4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2" name="Google Shape;102;g2754a1e2064_0_4"/>
          <p:cNvSpPr txBox="1"/>
          <p:nvPr>
            <p:ph idx="1" type="body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03" name="Google Shape;103;g2754a1e2064_0_4"/>
          <p:cNvSpPr txBox="1"/>
          <p:nvPr>
            <p:ph idx="12" type="sldNum"/>
          </p:nvPr>
        </p:nvSpPr>
        <p:spPr>
          <a:xfrm>
            <a:off x="12001499" y="13080999"/>
            <a:ext cx="368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 showMasterSp="0">
  <p:cSld name="TITLE_AND_BODY_4">
    <p:bg>
      <p:bgPr>
        <a:solidFill>
          <a:srgbClr val="00336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54a1e2064_0_113"/>
          <p:cNvSpPr txBox="1"/>
          <p:nvPr>
            <p:ph idx="1" type="body"/>
          </p:nvPr>
        </p:nvSpPr>
        <p:spPr>
          <a:xfrm>
            <a:off x="7555314" y="8962803"/>
            <a:ext cx="92691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275" lIns="19275" spcFirstLastPara="1" rIns="19275" wrap="square" tIns="19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8"/>
              <a:buFont typeface="Helvetica Neue"/>
              <a:buNone/>
              <a:defRPr b="1" sz="1568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indent="-228600" lvl="5" marL="274320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indent="-228600" lvl="6" marL="320040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/>
        </p:txBody>
      </p:sp>
      <p:sp>
        <p:nvSpPr>
          <p:cNvPr id="106" name="Google Shape;106;g2754a1e2064_0_113"/>
          <p:cNvSpPr txBox="1"/>
          <p:nvPr>
            <p:ph type="title"/>
          </p:nvPr>
        </p:nvSpPr>
        <p:spPr>
          <a:xfrm>
            <a:off x="7557489" y="5051105"/>
            <a:ext cx="9269100" cy="19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1425" lIns="21425" spcFirstLastPara="1" rIns="21425" wrap="square" tIns="2142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800"/>
              <a:buFont typeface="Helvetica Neue"/>
              <a:buNone/>
              <a:defRPr b="1" sz="10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/>
        </p:txBody>
      </p:sp>
      <p:sp>
        <p:nvSpPr>
          <p:cNvPr id="107" name="Google Shape;107;g2754a1e2064_0_113"/>
          <p:cNvSpPr txBox="1"/>
          <p:nvPr>
            <p:ph idx="2" type="body"/>
          </p:nvPr>
        </p:nvSpPr>
        <p:spPr>
          <a:xfrm>
            <a:off x="7555315" y="7006707"/>
            <a:ext cx="9269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425" lIns="21425" spcFirstLastPara="1" rIns="21425" wrap="square" tIns="2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FF"/>
              </a:buClr>
              <a:buSzPts val="4600"/>
              <a:buFont typeface="Helvetica Neue"/>
              <a:buNone/>
              <a:defRPr b="1" sz="4600">
                <a:solidFill>
                  <a:srgbClr val="00A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FF"/>
              </a:buClr>
              <a:buSzPts val="4600"/>
              <a:buFont typeface="Helvetica Neue"/>
              <a:buNone/>
              <a:defRPr b="1" sz="4600">
                <a:solidFill>
                  <a:srgbClr val="00A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FF"/>
              </a:buClr>
              <a:buSzPts val="4600"/>
              <a:buFont typeface="Helvetica Neue"/>
              <a:buNone/>
              <a:defRPr b="1" sz="4600">
                <a:solidFill>
                  <a:srgbClr val="00A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FF"/>
              </a:buClr>
              <a:buSzPts val="4600"/>
              <a:buFont typeface="Helvetica Neue"/>
              <a:buNone/>
              <a:defRPr b="1" sz="4600">
                <a:solidFill>
                  <a:srgbClr val="00A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FF"/>
              </a:buClr>
              <a:buSzPts val="4600"/>
              <a:buFont typeface="Helvetica Neue"/>
              <a:buNone/>
              <a:defRPr b="1" sz="4600">
                <a:solidFill>
                  <a:srgbClr val="00A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indent="-228600" lvl="6" marL="320040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/>
        </p:txBody>
      </p:sp>
      <p:sp>
        <p:nvSpPr>
          <p:cNvPr id="108" name="Google Shape;108;g2754a1e2064_0_113"/>
          <p:cNvSpPr txBox="1"/>
          <p:nvPr>
            <p:ph idx="12" type="sldNum"/>
          </p:nvPr>
        </p:nvSpPr>
        <p:spPr>
          <a:xfrm>
            <a:off x="12076848" y="9424967"/>
            <a:ext cx="2250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21425" lIns="21425" spcFirstLastPara="1" rIns="21425" wrap="square" tIns="2142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227AA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/>
          <p:nvPr/>
        </p:nvSpPr>
        <p:spPr>
          <a:xfrm>
            <a:off x="150" y="150"/>
            <a:ext cx="24384000" cy="13716000"/>
          </a:xfrm>
          <a:prstGeom prst="rect">
            <a:avLst/>
          </a:prstGeom>
          <a:solidFill>
            <a:srgbClr val="FFFFFF">
              <a:alpha val="75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1"/>
          <p:cNvSpPr txBox="1"/>
          <p:nvPr>
            <p:ph type="title"/>
          </p:nvPr>
        </p:nvSpPr>
        <p:spPr>
          <a:xfrm>
            <a:off x="1727200" y="1739900"/>
            <a:ext cx="20929600" cy="32295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b="1" sz="2000" cap="none">
                <a:solidFill>
                  <a:srgbClr val="227AAF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 showMasterSp="0">
  <p:cSld name="Big Fact">
    <p:bg>
      <p:bgPr>
        <a:solidFill>
          <a:srgbClr val="5C4FF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1727200" y="8611966"/>
            <a:ext cx="20929600" cy="90881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23" name="Google Shape;23;p22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cap="flat" cmpd="sng" w="12700">
            <a:solidFill>
              <a:srgbClr val="EFEBD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4" name="Google Shape;24;p22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cap="flat" cmpd="sng" w="50800">
            <a:solidFill>
              <a:srgbClr val="EFEBD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5" name="Google Shape;25;p22"/>
          <p:cNvSpPr txBox="1"/>
          <p:nvPr>
            <p:ph idx="2" type="body"/>
          </p:nvPr>
        </p:nvSpPr>
        <p:spPr>
          <a:xfrm>
            <a:off x="1727200" y="1098623"/>
            <a:ext cx="20929600" cy="7461177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b="1" sz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b="1" sz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b="1" sz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b="1" sz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  <a:defRPr b="1" sz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227AA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/>
          <p:nvPr/>
        </p:nvSpPr>
        <p:spPr>
          <a:xfrm>
            <a:off x="150" y="150"/>
            <a:ext cx="24384000" cy="13716000"/>
          </a:xfrm>
          <a:prstGeom prst="rect">
            <a:avLst/>
          </a:prstGeom>
          <a:solidFill>
            <a:srgbClr val="FFFFFF">
              <a:alpha val="75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3"/>
          <p:cNvSpPr txBox="1"/>
          <p:nvPr>
            <p:ph type="title"/>
          </p:nvPr>
        </p:nvSpPr>
        <p:spPr>
          <a:xfrm>
            <a:off x="1727200" y="1739900"/>
            <a:ext cx="20929600" cy="330011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" type="body"/>
          </p:nvPr>
        </p:nvSpPr>
        <p:spPr>
          <a:xfrm>
            <a:off x="1727200" y="5043258"/>
            <a:ext cx="20929600" cy="61722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5600"/>
              <a:buFont typeface="Avenir"/>
              <a:buNone/>
              <a:defRPr sz="5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/>
          <p:nvPr/>
        </p:nvSpPr>
        <p:spPr>
          <a:xfrm>
            <a:off x="150" y="150"/>
            <a:ext cx="24384000" cy="13716000"/>
          </a:xfrm>
          <a:prstGeom prst="rect">
            <a:avLst/>
          </a:prstGeom>
          <a:solidFill>
            <a:srgbClr val="FFFFFF">
              <a:alpha val="75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4"/>
          <p:cNvSpPr txBox="1"/>
          <p:nvPr>
            <p:ph type="title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b="1" sz="2000" cap="none">
                <a:solidFill>
                  <a:srgbClr val="227AAF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57200" lvl="0" marL="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457200" lvl="1" marL="9144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457200" lvl="2" marL="13716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457200" lvl="3" marL="18288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457200" lvl="4" marL="22860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/>
          <p:nvPr/>
        </p:nvSpPr>
        <p:spPr>
          <a:xfrm>
            <a:off x="150" y="150"/>
            <a:ext cx="24384000" cy="13716000"/>
          </a:xfrm>
          <a:prstGeom prst="rect">
            <a:avLst/>
          </a:prstGeom>
          <a:solidFill>
            <a:srgbClr val="FFFFFF">
              <a:alpha val="75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57200" lvl="0" marL="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457200" lvl="1" marL="9144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457200" lvl="2" marL="13716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457200" lvl="3" marL="18288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457200" lvl="4" marL="22860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 showMasterSp="0">
  <p:cSld name="Title &amp; Phot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/>
          <p:nvPr>
            <p:ph idx="2" type="pic"/>
          </p:nvPr>
        </p:nvSpPr>
        <p:spPr>
          <a:xfrm>
            <a:off x="-1" y="-2527300"/>
            <a:ext cx="24384001" cy="162560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1727200" y="10718800"/>
            <a:ext cx="209296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F0EBE0"/>
              </a:buClr>
              <a:buSzPts val="4400"/>
              <a:buFont typeface="Arial"/>
              <a:buNone/>
              <a:defRPr>
                <a:solidFill>
                  <a:srgbClr val="F0EBE0"/>
                </a:solidFill>
              </a:defRPr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type="title"/>
          </p:nvPr>
        </p:nvSpPr>
        <p:spPr>
          <a:xfrm>
            <a:off x="1727200" y="7817246"/>
            <a:ext cx="20929600" cy="279995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6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3" type="body"/>
          </p:nvPr>
        </p:nvSpPr>
        <p:spPr>
          <a:xfrm>
            <a:off x="1727200" y="1003300"/>
            <a:ext cx="209296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2000"/>
              <a:buFont typeface="Arial"/>
              <a:buNone/>
              <a:defRPr b="1" sz="2000" cap="none">
                <a:solidFill>
                  <a:srgbClr val="F0EBE0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47" name="Google Shape;47;p26"/>
          <p:cNvCxnSpPr/>
          <p:nvPr/>
        </p:nvCxnSpPr>
        <p:spPr>
          <a:xfrm>
            <a:off x="863600" y="12852400"/>
            <a:ext cx="22656801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2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8" name="Google Shape;48;p26"/>
          <p:cNvCxnSpPr/>
          <p:nvPr/>
        </p:nvCxnSpPr>
        <p:spPr>
          <a:xfrm>
            <a:off x="863600" y="889000"/>
            <a:ext cx="22656801" cy="0"/>
          </a:xfrm>
          <a:prstGeom prst="straightConnector1">
            <a:avLst/>
          </a:prstGeom>
          <a:noFill/>
          <a:ln cap="flat" cmpd="sng" w="50800">
            <a:solidFill>
              <a:srgbClr val="FFFFFF">
                <a:alpha val="2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1800"/>
              <a:buFont typeface="Avenir"/>
              <a:buNone/>
              <a:defRPr>
                <a:solidFill>
                  <a:srgbClr val="F0EBE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227AA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 showMasterSp="0">
  <p:cSld name="Title &amp; Photo Al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/>
          <p:nvPr>
            <p:ph idx="2" type="pic"/>
          </p:nvPr>
        </p:nvSpPr>
        <p:spPr>
          <a:xfrm>
            <a:off x="-3352800" y="0"/>
            <a:ext cx="16002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7"/>
          <p:cNvSpPr txBox="1"/>
          <p:nvPr>
            <p:ph type="title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000"/>
              <a:buFont typeface="Arial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" type="body"/>
          </p:nvPr>
        </p:nvSpPr>
        <p:spPr>
          <a:xfrm>
            <a:off x="13665200" y="7010400"/>
            <a:ext cx="9271000" cy="231263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1pPr>
            <a:lvl2pPr indent="-22860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indent="-22860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indent="-228600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indent="-228600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3" type="body"/>
          </p:nvPr>
        </p:nvSpPr>
        <p:spPr>
          <a:xfrm>
            <a:off x="13665200" y="3746500"/>
            <a:ext cx="9271000" cy="4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b="1" sz="2000" cap="none">
                <a:solidFill>
                  <a:srgbClr val="227AAF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55" name="Google Shape;55;p27"/>
          <p:cNvCxnSpPr/>
          <p:nvPr/>
        </p:nvCxnSpPr>
        <p:spPr>
          <a:xfrm>
            <a:off x="13665200" y="3721100"/>
            <a:ext cx="9283700" cy="0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6" name="Google Shape;56;p27"/>
          <p:cNvCxnSpPr/>
          <p:nvPr/>
        </p:nvCxnSpPr>
        <p:spPr>
          <a:xfrm>
            <a:off x="13665200" y="9525000"/>
            <a:ext cx="9283700" cy="0"/>
          </a:xfrm>
          <a:prstGeom prst="straightConnector1">
            <a:avLst/>
          </a:prstGeom>
          <a:noFill/>
          <a:ln cap="flat" cmpd="sng" w="12700">
            <a:solidFill>
              <a:srgbClr val="227AA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 showMasterSp="0">
  <p:cSld name="Title, Bullets &amp; Phot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idx="1" type="body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57200" lvl="0" marL="4572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457200" lvl="1" marL="9144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457200" lvl="2" marL="13716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457200" lvl="3" marL="18288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457200" lvl="4" marL="2286000" algn="l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rgbClr val="4A4A4A"/>
              </a:buClr>
              <a:buSzPts val="3600"/>
              <a:buFont typeface="Avenir"/>
              <a:buChar char="•"/>
              <a:defRPr sz="3600">
                <a:solidFill>
                  <a:srgbClr val="4A4A4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sp>
        <p:nvSpPr>
          <p:cNvPr id="60" name="Google Shape;60;p28"/>
          <p:cNvSpPr/>
          <p:nvPr>
            <p:ph idx="2" type="pic"/>
          </p:nvPr>
        </p:nvSpPr>
        <p:spPr>
          <a:xfrm>
            <a:off x="-3352800" y="0"/>
            <a:ext cx="16002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8"/>
          <p:cNvSpPr txBox="1"/>
          <p:nvPr>
            <p:ph type="title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000"/>
              <a:buFont typeface="Arial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3" type="body"/>
          </p:nvPr>
        </p:nvSpPr>
        <p:spPr>
          <a:xfrm>
            <a:off x="13665200" y="3740611"/>
            <a:ext cx="9271000" cy="482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2000"/>
              <a:buFont typeface="Arial"/>
              <a:buNone/>
              <a:defRPr b="1" sz="2000" cap="none">
                <a:solidFill>
                  <a:srgbClr val="227AAF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5pPr>
            <a:lvl6pPr indent="-228600" lvl="5" marL="2743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6pPr>
            <a:lvl7pPr indent="-228600" lvl="6" marL="3200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7pPr>
            <a:lvl8pPr indent="-228600" lvl="7" marL="3657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8pPr>
            <a:lvl9pPr indent="-228600" lvl="8" marL="4114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63" name="Google Shape;63;p28"/>
          <p:cNvCxnSpPr/>
          <p:nvPr/>
        </p:nvCxnSpPr>
        <p:spPr>
          <a:xfrm>
            <a:off x="13665200" y="3721100"/>
            <a:ext cx="9283700" cy="0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64" name="Google Shape;64;p28"/>
          <p:cNvCxnSpPr/>
          <p:nvPr/>
        </p:nvCxnSpPr>
        <p:spPr>
          <a:xfrm>
            <a:off x="13665200" y="7010400"/>
            <a:ext cx="9283700" cy="0"/>
          </a:xfrm>
          <a:prstGeom prst="straightConnector1">
            <a:avLst/>
          </a:prstGeom>
          <a:noFill/>
          <a:ln cap="flat" cmpd="sng" w="12700">
            <a:solidFill>
              <a:srgbClr val="227AA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sz="1800">
                <a:solidFill>
                  <a:srgbClr val="227AA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BE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b="0" i="0" sz="86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b="0" i="0" sz="86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b="0" i="0" sz="86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b="0" i="0" sz="86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b="0" i="0" sz="86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b="0" i="0" sz="86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b="0" i="0" sz="86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b="0" i="0" sz="86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8600"/>
              <a:buFont typeface="Arial"/>
              <a:buNone/>
              <a:defRPr b="0" i="0" sz="8600" u="none" cap="none" strike="noStrike">
                <a:solidFill>
                  <a:srgbClr val="4A4A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7AAE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27AA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b="0" i="0" sz="1800" u="none" cap="none" strike="noStrik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b="0" i="0" sz="1800" u="none" cap="none" strike="noStrik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b="0" i="0" sz="1800" u="none" cap="none" strike="noStrik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b="0" i="0" sz="1800" u="none" cap="none" strike="noStrik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b="0" i="0" sz="1800" u="none" cap="none" strike="noStrik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b="0" i="0" sz="1800" u="none" cap="none" strike="noStrik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b="0" i="0" sz="1800" u="none" cap="none" strike="noStrik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b="0" i="0" sz="1800" u="none" cap="none" strike="noStrik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Font typeface="Avenir"/>
              <a:buNone/>
              <a:defRPr b="0" i="0" sz="1800" u="none" cap="none" strike="noStrike">
                <a:solidFill>
                  <a:srgbClr val="227AA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5.googleusercontent.com/oeINXrGv5V-RkmCuS8sWTzjUycZFIaAo_pvq7MOmnDvqFcgHQIMNKp4_rCB-lWwsFd2jAu2r6jBppR4hkoeiaZzjXNOm8CEf3Tuuwbl1Xh1qivY7UZEPHu5aGV5ESRTmUYTXHpdHBANshaqf9F4=s2048" id="9" name="Google Shape;9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4374133" cy="137160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hyperlink" Target="mailto:oleg.ruchayskiy@prophy.science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prophy.scienc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gif"/><Relationship Id="rId4" Type="http://schemas.openxmlformats.org/officeDocument/2006/relationships/hyperlink" Target="http://www.prophy.scienc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gif"/><Relationship Id="rId4" Type="http://schemas.openxmlformats.org/officeDocument/2006/relationships/hyperlink" Target="http://www.prophy.scienc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prophy.scienc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prophy.scienc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hyperlink" Target="http://www.prophy.scienc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prophy.science/conference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hyperlink" Target="http://www.prophy.scienc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hyperlink" Target="http://www.prophy.scienc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://www.prophy.scienc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hyperlink" Target="http://www.prophy.scienc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hyperlink" Target="http://www.prophy.scienc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prophy.scienc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oeINXrGv5V-RkmCuS8sWTzjUycZFIaAo_pvq7MOmnDvqFcgHQIMNKp4_rCB-lWwsFd2jAu2r6jBppR4hkoeiaZzjXNOm8CEf3Tuuwbl1Xh1qivY7UZEPHu5aGV5ESRTmUYTXHpdHBANshaqf9F4=s2048" id="113" name="Google Shape;113;g28d84491ab8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74133" cy="1371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aZH3yX8eox1RjJt4TjRIqcanNbv9WuU2cTz81gjz75SVXAyY5TV4qCSnfx47nbadNuWbsi3yU4CmY5ZsaCiDuw63ehVxfMgp-fuaJtrXVX8QO34xQmYbbScYGbxspBUc0o2TRT2_bBkBPCxQ0Os=s2048" id="114" name="Google Shape;114;g28d84491ab8_1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4981" y="3031700"/>
            <a:ext cx="4953003" cy="1428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8d84491ab8_1_2"/>
          <p:cNvSpPr/>
          <p:nvPr/>
        </p:nvSpPr>
        <p:spPr>
          <a:xfrm>
            <a:off x="15890682" y="373231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8d84491ab8_1_2"/>
          <p:cNvSpPr txBox="1"/>
          <p:nvPr/>
        </p:nvSpPr>
        <p:spPr>
          <a:xfrm>
            <a:off x="2424975" y="5883625"/>
            <a:ext cx="557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C4FFF"/>
                </a:solidFill>
                <a:latin typeface="Bree Serif"/>
                <a:ea typeface="Bree Serif"/>
                <a:cs typeface="Bree Serif"/>
                <a:sym typeface="Bree Serif"/>
              </a:rPr>
              <a:t>By scientists for science</a:t>
            </a:r>
            <a:endParaRPr sz="3600">
              <a:solidFill>
                <a:srgbClr val="5C4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7" name="Google Shape;117;g28d84491ab8_1_2"/>
          <p:cNvSpPr txBox="1"/>
          <p:nvPr/>
        </p:nvSpPr>
        <p:spPr>
          <a:xfrm>
            <a:off x="2424975" y="6983225"/>
            <a:ext cx="167118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latin typeface="Bree Serif"/>
                <a:ea typeface="Bree Serif"/>
                <a:cs typeface="Bree Serif"/>
                <a:sym typeface="Bree Serif"/>
              </a:rPr>
              <a:t>Revolutionizing Scholarly Publishing: Prophy's Journey of Innovation and Empowerment</a:t>
            </a:r>
            <a:endParaRPr sz="7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8" name="Google Shape;118;g28d84491ab8_1_2"/>
          <p:cNvSpPr txBox="1"/>
          <p:nvPr/>
        </p:nvSpPr>
        <p:spPr>
          <a:xfrm>
            <a:off x="2424975" y="11101925"/>
            <a:ext cx="113265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rgbClr val="5C4FFF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oleg.ruchayskiy@prophy.science</a:t>
            </a:r>
            <a:endParaRPr sz="4000">
              <a:solidFill>
                <a:srgbClr val="5C4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/>
          <p:nvPr/>
        </p:nvSpPr>
        <p:spPr>
          <a:xfrm>
            <a:off x="3998879" y="8459892"/>
            <a:ext cx="811371" cy="1050713"/>
          </a:xfrm>
          <a:custGeom>
            <a:rect b="b" l="l" r="r" t="t"/>
            <a:pathLst>
              <a:path extrusionOk="0" h="21600" w="21599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5" y="5837"/>
                  <a:pt x="21524" y="5837"/>
                </a:cubicBezTo>
                <a:lnTo>
                  <a:pt x="14256" y="5837"/>
                </a:lnTo>
                <a:cubicBezTo>
                  <a:pt x="14139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7" y="5120"/>
                  <a:pt x="15184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8"/>
                  <a:pt x="15017" y="86"/>
                </a:cubicBezTo>
                <a:close/>
                <a:moveTo>
                  <a:pt x="9656" y="7345"/>
                </a:moveTo>
                <a:lnTo>
                  <a:pt x="11938" y="7345"/>
                </a:lnTo>
                <a:cubicBezTo>
                  <a:pt x="11983" y="7345"/>
                  <a:pt x="12018" y="7374"/>
                  <a:pt x="12018" y="7408"/>
                </a:cubicBezTo>
                <a:lnTo>
                  <a:pt x="12018" y="15086"/>
                </a:lnTo>
                <a:cubicBezTo>
                  <a:pt x="12018" y="15120"/>
                  <a:pt x="11983" y="15149"/>
                  <a:pt x="11938" y="15149"/>
                </a:cubicBezTo>
                <a:lnTo>
                  <a:pt x="9656" y="15149"/>
                </a:lnTo>
                <a:cubicBezTo>
                  <a:pt x="9611" y="15149"/>
                  <a:pt x="9574" y="15120"/>
                  <a:pt x="9574" y="15086"/>
                </a:cubicBezTo>
                <a:lnTo>
                  <a:pt x="9574" y="7408"/>
                </a:lnTo>
                <a:cubicBezTo>
                  <a:pt x="9574" y="7374"/>
                  <a:pt x="9611" y="7345"/>
                  <a:pt x="9656" y="7345"/>
                </a:cubicBezTo>
                <a:close/>
                <a:moveTo>
                  <a:pt x="13164" y="9590"/>
                </a:moveTo>
                <a:lnTo>
                  <a:pt x="15445" y="9590"/>
                </a:lnTo>
                <a:cubicBezTo>
                  <a:pt x="15490" y="9590"/>
                  <a:pt x="15527" y="9617"/>
                  <a:pt x="15527" y="9652"/>
                </a:cubicBezTo>
                <a:lnTo>
                  <a:pt x="15527" y="15088"/>
                </a:lnTo>
                <a:cubicBezTo>
                  <a:pt x="15527" y="15122"/>
                  <a:pt x="15490" y="15149"/>
                  <a:pt x="15445" y="15149"/>
                </a:cubicBezTo>
                <a:lnTo>
                  <a:pt x="13164" y="15149"/>
                </a:lnTo>
                <a:cubicBezTo>
                  <a:pt x="13119" y="15149"/>
                  <a:pt x="13084" y="15122"/>
                  <a:pt x="13084" y="15088"/>
                </a:cubicBezTo>
                <a:lnTo>
                  <a:pt x="13084" y="9652"/>
                </a:lnTo>
                <a:cubicBezTo>
                  <a:pt x="13084" y="9617"/>
                  <a:pt x="13119" y="9590"/>
                  <a:pt x="13164" y="9590"/>
                </a:cubicBezTo>
                <a:close/>
                <a:moveTo>
                  <a:pt x="6147" y="11440"/>
                </a:moveTo>
                <a:lnTo>
                  <a:pt x="8428" y="11440"/>
                </a:lnTo>
                <a:cubicBezTo>
                  <a:pt x="8473" y="11440"/>
                  <a:pt x="8511" y="11467"/>
                  <a:pt x="8511" y="11502"/>
                </a:cubicBezTo>
                <a:lnTo>
                  <a:pt x="8511" y="15086"/>
                </a:lnTo>
                <a:cubicBezTo>
                  <a:pt x="8511" y="15120"/>
                  <a:pt x="8473" y="15149"/>
                  <a:pt x="8428" y="15149"/>
                </a:cubicBezTo>
                <a:lnTo>
                  <a:pt x="6147" y="15149"/>
                </a:lnTo>
                <a:cubicBezTo>
                  <a:pt x="6102" y="15149"/>
                  <a:pt x="6067" y="15120"/>
                  <a:pt x="6067" y="15086"/>
                </a:cubicBezTo>
                <a:lnTo>
                  <a:pt x="6067" y="11502"/>
                </a:lnTo>
                <a:cubicBezTo>
                  <a:pt x="6067" y="11467"/>
                  <a:pt x="6102" y="11440"/>
                  <a:pt x="6147" y="11440"/>
                </a:cubicBezTo>
                <a:close/>
                <a:moveTo>
                  <a:pt x="3933" y="15866"/>
                </a:moveTo>
                <a:lnTo>
                  <a:pt x="17662" y="15866"/>
                </a:lnTo>
                <a:cubicBezTo>
                  <a:pt x="17707" y="15866"/>
                  <a:pt x="17742" y="15895"/>
                  <a:pt x="17742" y="15929"/>
                </a:cubicBezTo>
                <a:lnTo>
                  <a:pt x="17746" y="16878"/>
                </a:lnTo>
                <a:cubicBezTo>
                  <a:pt x="17746" y="16913"/>
                  <a:pt x="17709" y="16941"/>
                  <a:pt x="17664" y="16941"/>
                </a:cubicBezTo>
                <a:lnTo>
                  <a:pt x="3935" y="16941"/>
                </a:lnTo>
                <a:cubicBezTo>
                  <a:pt x="3890" y="16941"/>
                  <a:pt x="3853" y="16912"/>
                  <a:pt x="3853" y="16878"/>
                </a:cubicBezTo>
                <a:lnTo>
                  <a:pt x="3850" y="15929"/>
                </a:lnTo>
                <a:cubicBezTo>
                  <a:pt x="3850" y="15895"/>
                  <a:pt x="3888" y="15866"/>
                  <a:pt x="3933" y="15866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6646912" y="4922676"/>
            <a:ext cx="731970" cy="947891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178A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4323183" y="3573984"/>
            <a:ext cx="811371" cy="1050714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178A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4362884" y="6698822"/>
            <a:ext cx="731970" cy="947891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178A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2612476" y="6902163"/>
            <a:ext cx="811370" cy="1050713"/>
          </a:xfrm>
          <a:custGeom>
            <a:rect b="b" l="l" r="r" t="t"/>
            <a:pathLst>
              <a:path extrusionOk="0" h="21600" w="21599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5" y="5837"/>
                  <a:pt x="21524" y="5837"/>
                </a:cubicBezTo>
                <a:lnTo>
                  <a:pt x="14256" y="5837"/>
                </a:lnTo>
                <a:cubicBezTo>
                  <a:pt x="14139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7" y="5120"/>
                  <a:pt x="15184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8"/>
                  <a:pt x="15017" y="86"/>
                </a:cubicBezTo>
                <a:close/>
                <a:moveTo>
                  <a:pt x="9656" y="7345"/>
                </a:moveTo>
                <a:lnTo>
                  <a:pt x="11938" y="7345"/>
                </a:lnTo>
                <a:cubicBezTo>
                  <a:pt x="11983" y="7345"/>
                  <a:pt x="12018" y="7374"/>
                  <a:pt x="12018" y="7408"/>
                </a:cubicBezTo>
                <a:lnTo>
                  <a:pt x="12018" y="15086"/>
                </a:lnTo>
                <a:cubicBezTo>
                  <a:pt x="12018" y="15120"/>
                  <a:pt x="11983" y="15149"/>
                  <a:pt x="11938" y="15149"/>
                </a:cubicBezTo>
                <a:lnTo>
                  <a:pt x="9656" y="15149"/>
                </a:lnTo>
                <a:cubicBezTo>
                  <a:pt x="9611" y="15149"/>
                  <a:pt x="9574" y="15120"/>
                  <a:pt x="9574" y="15086"/>
                </a:cubicBezTo>
                <a:lnTo>
                  <a:pt x="9574" y="7408"/>
                </a:lnTo>
                <a:cubicBezTo>
                  <a:pt x="9574" y="7374"/>
                  <a:pt x="9611" y="7345"/>
                  <a:pt x="9656" y="7345"/>
                </a:cubicBezTo>
                <a:close/>
                <a:moveTo>
                  <a:pt x="13164" y="9590"/>
                </a:moveTo>
                <a:lnTo>
                  <a:pt x="15445" y="9590"/>
                </a:lnTo>
                <a:cubicBezTo>
                  <a:pt x="15490" y="9590"/>
                  <a:pt x="15527" y="9617"/>
                  <a:pt x="15527" y="9652"/>
                </a:cubicBezTo>
                <a:lnTo>
                  <a:pt x="15527" y="15088"/>
                </a:lnTo>
                <a:cubicBezTo>
                  <a:pt x="15527" y="15122"/>
                  <a:pt x="15490" y="15149"/>
                  <a:pt x="15445" y="15149"/>
                </a:cubicBezTo>
                <a:lnTo>
                  <a:pt x="13164" y="15149"/>
                </a:lnTo>
                <a:cubicBezTo>
                  <a:pt x="13119" y="15149"/>
                  <a:pt x="13084" y="15122"/>
                  <a:pt x="13084" y="15088"/>
                </a:cubicBezTo>
                <a:lnTo>
                  <a:pt x="13084" y="9652"/>
                </a:lnTo>
                <a:cubicBezTo>
                  <a:pt x="13084" y="9617"/>
                  <a:pt x="13119" y="9590"/>
                  <a:pt x="13164" y="9590"/>
                </a:cubicBezTo>
                <a:close/>
                <a:moveTo>
                  <a:pt x="6147" y="11440"/>
                </a:moveTo>
                <a:lnTo>
                  <a:pt x="8428" y="11440"/>
                </a:lnTo>
                <a:cubicBezTo>
                  <a:pt x="8473" y="11440"/>
                  <a:pt x="8511" y="11467"/>
                  <a:pt x="8511" y="11502"/>
                </a:cubicBezTo>
                <a:lnTo>
                  <a:pt x="8511" y="15086"/>
                </a:lnTo>
                <a:cubicBezTo>
                  <a:pt x="8511" y="15120"/>
                  <a:pt x="8473" y="15149"/>
                  <a:pt x="8428" y="15149"/>
                </a:cubicBezTo>
                <a:lnTo>
                  <a:pt x="6147" y="15149"/>
                </a:lnTo>
                <a:cubicBezTo>
                  <a:pt x="6102" y="15149"/>
                  <a:pt x="6067" y="15120"/>
                  <a:pt x="6067" y="15086"/>
                </a:cubicBezTo>
                <a:lnTo>
                  <a:pt x="6067" y="11502"/>
                </a:lnTo>
                <a:cubicBezTo>
                  <a:pt x="6067" y="11467"/>
                  <a:pt x="6102" y="11440"/>
                  <a:pt x="6147" y="11440"/>
                </a:cubicBezTo>
                <a:close/>
                <a:moveTo>
                  <a:pt x="3933" y="15866"/>
                </a:moveTo>
                <a:lnTo>
                  <a:pt x="17662" y="15866"/>
                </a:lnTo>
                <a:cubicBezTo>
                  <a:pt x="17707" y="15866"/>
                  <a:pt x="17742" y="15895"/>
                  <a:pt x="17742" y="15929"/>
                </a:cubicBezTo>
                <a:lnTo>
                  <a:pt x="17746" y="16878"/>
                </a:lnTo>
                <a:cubicBezTo>
                  <a:pt x="17746" y="16913"/>
                  <a:pt x="17709" y="16941"/>
                  <a:pt x="17664" y="16941"/>
                </a:cubicBezTo>
                <a:lnTo>
                  <a:pt x="3935" y="16941"/>
                </a:lnTo>
                <a:cubicBezTo>
                  <a:pt x="3890" y="16941"/>
                  <a:pt x="3853" y="16912"/>
                  <a:pt x="3853" y="16878"/>
                </a:cubicBezTo>
                <a:lnTo>
                  <a:pt x="3850" y="15929"/>
                </a:lnTo>
                <a:cubicBezTo>
                  <a:pt x="3850" y="15895"/>
                  <a:pt x="3888" y="15866"/>
                  <a:pt x="3933" y="15866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5234755" y="8006561"/>
            <a:ext cx="731971" cy="947892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178A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6607212" y="9039201"/>
            <a:ext cx="811370" cy="1050713"/>
          </a:xfrm>
          <a:custGeom>
            <a:rect b="b" l="l" r="r" t="t"/>
            <a:pathLst>
              <a:path extrusionOk="0" h="21600" w="21599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5" y="5837"/>
                  <a:pt x="21524" y="5837"/>
                </a:cubicBezTo>
                <a:lnTo>
                  <a:pt x="14256" y="5837"/>
                </a:lnTo>
                <a:cubicBezTo>
                  <a:pt x="14139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7" y="5120"/>
                  <a:pt x="15184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8"/>
                  <a:pt x="15017" y="86"/>
                </a:cubicBezTo>
                <a:close/>
                <a:moveTo>
                  <a:pt x="9656" y="7345"/>
                </a:moveTo>
                <a:lnTo>
                  <a:pt x="11938" y="7345"/>
                </a:lnTo>
                <a:cubicBezTo>
                  <a:pt x="11983" y="7345"/>
                  <a:pt x="12018" y="7374"/>
                  <a:pt x="12018" y="7408"/>
                </a:cubicBezTo>
                <a:lnTo>
                  <a:pt x="12018" y="15086"/>
                </a:lnTo>
                <a:cubicBezTo>
                  <a:pt x="12018" y="15120"/>
                  <a:pt x="11983" y="15149"/>
                  <a:pt x="11938" y="15149"/>
                </a:cubicBezTo>
                <a:lnTo>
                  <a:pt x="9656" y="15149"/>
                </a:lnTo>
                <a:cubicBezTo>
                  <a:pt x="9611" y="15149"/>
                  <a:pt x="9574" y="15120"/>
                  <a:pt x="9574" y="15086"/>
                </a:cubicBezTo>
                <a:lnTo>
                  <a:pt x="9574" y="7408"/>
                </a:lnTo>
                <a:cubicBezTo>
                  <a:pt x="9574" y="7374"/>
                  <a:pt x="9611" y="7345"/>
                  <a:pt x="9656" y="7345"/>
                </a:cubicBezTo>
                <a:close/>
                <a:moveTo>
                  <a:pt x="13164" y="9590"/>
                </a:moveTo>
                <a:lnTo>
                  <a:pt x="15445" y="9590"/>
                </a:lnTo>
                <a:cubicBezTo>
                  <a:pt x="15490" y="9590"/>
                  <a:pt x="15527" y="9617"/>
                  <a:pt x="15527" y="9652"/>
                </a:cubicBezTo>
                <a:lnTo>
                  <a:pt x="15527" y="15088"/>
                </a:lnTo>
                <a:cubicBezTo>
                  <a:pt x="15527" y="15122"/>
                  <a:pt x="15490" y="15149"/>
                  <a:pt x="15445" y="15149"/>
                </a:cubicBezTo>
                <a:lnTo>
                  <a:pt x="13164" y="15149"/>
                </a:lnTo>
                <a:cubicBezTo>
                  <a:pt x="13119" y="15149"/>
                  <a:pt x="13084" y="15122"/>
                  <a:pt x="13084" y="15088"/>
                </a:cubicBezTo>
                <a:lnTo>
                  <a:pt x="13084" y="9652"/>
                </a:lnTo>
                <a:cubicBezTo>
                  <a:pt x="13084" y="9617"/>
                  <a:pt x="13119" y="9590"/>
                  <a:pt x="13164" y="9590"/>
                </a:cubicBezTo>
                <a:close/>
                <a:moveTo>
                  <a:pt x="6147" y="11440"/>
                </a:moveTo>
                <a:lnTo>
                  <a:pt x="8428" y="11440"/>
                </a:lnTo>
                <a:cubicBezTo>
                  <a:pt x="8473" y="11440"/>
                  <a:pt x="8511" y="11467"/>
                  <a:pt x="8511" y="11502"/>
                </a:cubicBezTo>
                <a:lnTo>
                  <a:pt x="8511" y="15086"/>
                </a:lnTo>
                <a:cubicBezTo>
                  <a:pt x="8511" y="15120"/>
                  <a:pt x="8473" y="15149"/>
                  <a:pt x="8428" y="15149"/>
                </a:cubicBezTo>
                <a:lnTo>
                  <a:pt x="6147" y="15149"/>
                </a:lnTo>
                <a:cubicBezTo>
                  <a:pt x="6102" y="15149"/>
                  <a:pt x="6067" y="15120"/>
                  <a:pt x="6067" y="15086"/>
                </a:cubicBezTo>
                <a:lnTo>
                  <a:pt x="6067" y="11502"/>
                </a:lnTo>
                <a:cubicBezTo>
                  <a:pt x="6067" y="11467"/>
                  <a:pt x="6102" y="11440"/>
                  <a:pt x="6147" y="11440"/>
                </a:cubicBezTo>
                <a:close/>
                <a:moveTo>
                  <a:pt x="3933" y="15866"/>
                </a:moveTo>
                <a:lnTo>
                  <a:pt x="17662" y="15866"/>
                </a:lnTo>
                <a:cubicBezTo>
                  <a:pt x="17707" y="15866"/>
                  <a:pt x="17742" y="15895"/>
                  <a:pt x="17742" y="15929"/>
                </a:cubicBezTo>
                <a:lnTo>
                  <a:pt x="17746" y="16878"/>
                </a:lnTo>
                <a:cubicBezTo>
                  <a:pt x="17746" y="16913"/>
                  <a:pt x="17709" y="16941"/>
                  <a:pt x="17664" y="16941"/>
                </a:cubicBezTo>
                <a:lnTo>
                  <a:pt x="3935" y="16941"/>
                </a:lnTo>
                <a:cubicBezTo>
                  <a:pt x="3890" y="16941"/>
                  <a:pt x="3853" y="16912"/>
                  <a:pt x="3853" y="16878"/>
                </a:cubicBezTo>
                <a:lnTo>
                  <a:pt x="3850" y="15929"/>
                </a:lnTo>
                <a:cubicBezTo>
                  <a:pt x="3850" y="15895"/>
                  <a:pt x="3888" y="15866"/>
                  <a:pt x="3933" y="15866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2851604" y="8968787"/>
            <a:ext cx="731970" cy="947891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178A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2652176" y="5251603"/>
            <a:ext cx="731970" cy="947891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178A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p10"/>
          <p:cNvSpPr/>
          <p:nvPr/>
        </p:nvSpPr>
        <p:spPr>
          <a:xfrm>
            <a:off x="6373689" y="6698822"/>
            <a:ext cx="811370" cy="1050712"/>
          </a:xfrm>
          <a:custGeom>
            <a:rect b="b" l="l" r="r" t="t"/>
            <a:pathLst>
              <a:path extrusionOk="0" h="21600" w="21599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5" y="5837"/>
                  <a:pt x="21524" y="5837"/>
                </a:cubicBezTo>
                <a:lnTo>
                  <a:pt x="14256" y="5837"/>
                </a:lnTo>
                <a:cubicBezTo>
                  <a:pt x="14139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7" y="5120"/>
                  <a:pt x="15184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8"/>
                  <a:pt x="15017" y="86"/>
                </a:cubicBezTo>
                <a:close/>
                <a:moveTo>
                  <a:pt x="9656" y="7345"/>
                </a:moveTo>
                <a:lnTo>
                  <a:pt x="11938" y="7345"/>
                </a:lnTo>
                <a:cubicBezTo>
                  <a:pt x="11983" y="7345"/>
                  <a:pt x="12018" y="7374"/>
                  <a:pt x="12018" y="7408"/>
                </a:cubicBezTo>
                <a:lnTo>
                  <a:pt x="12018" y="15086"/>
                </a:lnTo>
                <a:cubicBezTo>
                  <a:pt x="12018" y="15120"/>
                  <a:pt x="11983" y="15149"/>
                  <a:pt x="11938" y="15149"/>
                </a:cubicBezTo>
                <a:lnTo>
                  <a:pt x="9656" y="15149"/>
                </a:lnTo>
                <a:cubicBezTo>
                  <a:pt x="9611" y="15149"/>
                  <a:pt x="9574" y="15120"/>
                  <a:pt x="9574" y="15086"/>
                </a:cubicBezTo>
                <a:lnTo>
                  <a:pt x="9574" y="7408"/>
                </a:lnTo>
                <a:cubicBezTo>
                  <a:pt x="9574" y="7374"/>
                  <a:pt x="9611" y="7345"/>
                  <a:pt x="9656" y="7345"/>
                </a:cubicBezTo>
                <a:close/>
                <a:moveTo>
                  <a:pt x="13164" y="9590"/>
                </a:moveTo>
                <a:lnTo>
                  <a:pt x="15445" y="9590"/>
                </a:lnTo>
                <a:cubicBezTo>
                  <a:pt x="15490" y="9590"/>
                  <a:pt x="15527" y="9617"/>
                  <a:pt x="15527" y="9652"/>
                </a:cubicBezTo>
                <a:lnTo>
                  <a:pt x="15527" y="15088"/>
                </a:lnTo>
                <a:cubicBezTo>
                  <a:pt x="15527" y="15122"/>
                  <a:pt x="15490" y="15149"/>
                  <a:pt x="15445" y="15149"/>
                </a:cubicBezTo>
                <a:lnTo>
                  <a:pt x="13164" y="15149"/>
                </a:lnTo>
                <a:cubicBezTo>
                  <a:pt x="13119" y="15149"/>
                  <a:pt x="13084" y="15122"/>
                  <a:pt x="13084" y="15088"/>
                </a:cubicBezTo>
                <a:lnTo>
                  <a:pt x="13084" y="9652"/>
                </a:lnTo>
                <a:cubicBezTo>
                  <a:pt x="13084" y="9617"/>
                  <a:pt x="13119" y="9590"/>
                  <a:pt x="13164" y="9590"/>
                </a:cubicBezTo>
                <a:close/>
                <a:moveTo>
                  <a:pt x="6147" y="11440"/>
                </a:moveTo>
                <a:lnTo>
                  <a:pt x="8428" y="11440"/>
                </a:lnTo>
                <a:cubicBezTo>
                  <a:pt x="8473" y="11440"/>
                  <a:pt x="8511" y="11467"/>
                  <a:pt x="8511" y="11502"/>
                </a:cubicBezTo>
                <a:lnTo>
                  <a:pt x="8511" y="15086"/>
                </a:lnTo>
                <a:cubicBezTo>
                  <a:pt x="8511" y="15120"/>
                  <a:pt x="8473" y="15149"/>
                  <a:pt x="8428" y="15149"/>
                </a:cubicBezTo>
                <a:lnTo>
                  <a:pt x="6147" y="15149"/>
                </a:lnTo>
                <a:cubicBezTo>
                  <a:pt x="6102" y="15149"/>
                  <a:pt x="6067" y="15120"/>
                  <a:pt x="6067" y="15086"/>
                </a:cubicBezTo>
                <a:lnTo>
                  <a:pt x="6067" y="11502"/>
                </a:lnTo>
                <a:cubicBezTo>
                  <a:pt x="6067" y="11467"/>
                  <a:pt x="6102" y="11440"/>
                  <a:pt x="6147" y="11440"/>
                </a:cubicBezTo>
                <a:close/>
                <a:moveTo>
                  <a:pt x="3933" y="15866"/>
                </a:moveTo>
                <a:lnTo>
                  <a:pt x="17662" y="15866"/>
                </a:lnTo>
                <a:cubicBezTo>
                  <a:pt x="17707" y="15866"/>
                  <a:pt x="17742" y="15895"/>
                  <a:pt x="17742" y="15929"/>
                </a:cubicBezTo>
                <a:lnTo>
                  <a:pt x="17746" y="16878"/>
                </a:lnTo>
                <a:cubicBezTo>
                  <a:pt x="17746" y="16913"/>
                  <a:pt x="17709" y="16941"/>
                  <a:pt x="17664" y="16941"/>
                </a:cubicBezTo>
                <a:lnTo>
                  <a:pt x="3935" y="16941"/>
                </a:lnTo>
                <a:cubicBezTo>
                  <a:pt x="3890" y="16941"/>
                  <a:pt x="3853" y="16912"/>
                  <a:pt x="3853" y="16878"/>
                </a:cubicBezTo>
                <a:lnTo>
                  <a:pt x="3850" y="15929"/>
                </a:lnTo>
                <a:cubicBezTo>
                  <a:pt x="3850" y="15895"/>
                  <a:pt x="3888" y="15866"/>
                  <a:pt x="3933" y="15866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4177952" y="5200192"/>
            <a:ext cx="811370" cy="1050713"/>
          </a:xfrm>
          <a:custGeom>
            <a:rect b="b" l="l" r="r" t="t"/>
            <a:pathLst>
              <a:path extrusionOk="0" h="21600" w="21599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5" y="5837"/>
                  <a:pt x="21524" y="5837"/>
                </a:cubicBezTo>
                <a:lnTo>
                  <a:pt x="14256" y="5837"/>
                </a:lnTo>
                <a:cubicBezTo>
                  <a:pt x="14139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7" y="5120"/>
                  <a:pt x="15184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8"/>
                  <a:pt x="15017" y="86"/>
                </a:cubicBezTo>
                <a:close/>
                <a:moveTo>
                  <a:pt x="9656" y="7345"/>
                </a:moveTo>
                <a:lnTo>
                  <a:pt x="11938" y="7345"/>
                </a:lnTo>
                <a:cubicBezTo>
                  <a:pt x="11983" y="7345"/>
                  <a:pt x="12018" y="7374"/>
                  <a:pt x="12018" y="7408"/>
                </a:cubicBezTo>
                <a:lnTo>
                  <a:pt x="12018" y="15086"/>
                </a:lnTo>
                <a:cubicBezTo>
                  <a:pt x="12018" y="15120"/>
                  <a:pt x="11983" y="15149"/>
                  <a:pt x="11938" y="15149"/>
                </a:cubicBezTo>
                <a:lnTo>
                  <a:pt x="9656" y="15149"/>
                </a:lnTo>
                <a:cubicBezTo>
                  <a:pt x="9611" y="15149"/>
                  <a:pt x="9574" y="15120"/>
                  <a:pt x="9574" y="15086"/>
                </a:cubicBezTo>
                <a:lnTo>
                  <a:pt x="9574" y="7408"/>
                </a:lnTo>
                <a:cubicBezTo>
                  <a:pt x="9574" y="7374"/>
                  <a:pt x="9611" y="7345"/>
                  <a:pt x="9656" y="7345"/>
                </a:cubicBezTo>
                <a:close/>
                <a:moveTo>
                  <a:pt x="13164" y="9590"/>
                </a:moveTo>
                <a:lnTo>
                  <a:pt x="15445" y="9590"/>
                </a:lnTo>
                <a:cubicBezTo>
                  <a:pt x="15490" y="9590"/>
                  <a:pt x="15527" y="9617"/>
                  <a:pt x="15527" y="9652"/>
                </a:cubicBezTo>
                <a:lnTo>
                  <a:pt x="15527" y="15088"/>
                </a:lnTo>
                <a:cubicBezTo>
                  <a:pt x="15527" y="15122"/>
                  <a:pt x="15490" y="15149"/>
                  <a:pt x="15445" y="15149"/>
                </a:cubicBezTo>
                <a:lnTo>
                  <a:pt x="13164" y="15149"/>
                </a:lnTo>
                <a:cubicBezTo>
                  <a:pt x="13119" y="15149"/>
                  <a:pt x="13084" y="15122"/>
                  <a:pt x="13084" y="15088"/>
                </a:cubicBezTo>
                <a:lnTo>
                  <a:pt x="13084" y="9652"/>
                </a:lnTo>
                <a:cubicBezTo>
                  <a:pt x="13084" y="9617"/>
                  <a:pt x="13119" y="9590"/>
                  <a:pt x="13164" y="9590"/>
                </a:cubicBezTo>
                <a:close/>
                <a:moveTo>
                  <a:pt x="6147" y="11440"/>
                </a:moveTo>
                <a:lnTo>
                  <a:pt x="8428" y="11440"/>
                </a:lnTo>
                <a:cubicBezTo>
                  <a:pt x="8473" y="11440"/>
                  <a:pt x="8511" y="11467"/>
                  <a:pt x="8511" y="11502"/>
                </a:cubicBezTo>
                <a:lnTo>
                  <a:pt x="8511" y="15086"/>
                </a:lnTo>
                <a:cubicBezTo>
                  <a:pt x="8511" y="15120"/>
                  <a:pt x="8473" y="15149"/>
                  <a:pt x="8428" y="15149"/>
                </a:cubicBezTo>
                <a:lnTo>
                  <a:pt x="6147" y="15149"/>
                </a:lnTo>
                <a:cubicBezTo>
                  <a:pt x="6102" y="15149"/>
                  <a:pt x="6067" y="15120"/>
                  <a:pt x="6067" y="15086"/>
                </a:cubicBezTo>
                <a:lnTo>
                  <a:pt x="6067" y="11502"/>
                </a:lnTo>
                <a:cubicBezTo>
                  <a:pt x="6067" y="11467"/>
                  <a:pt x="6102" y="11440"/>
                  <a:pt x="6147" y="11440"/>
                </a:cubicBezTo>
                <a:close/>
                <a:moveTo>
                  <a:pt x="3933" y="15866"/>
                </a:moveTo>
                <a:lnTo>
                  <a:pt x="17662" y="15866"/>
                </a:lnTo>
                <a:cubicBezTo>
                  <a:pt x="17707" y="15866"/>
                  <a:pt x="17742" y="15895"/>
                  <a:pt x="17742" y="15929"/>
                </a:cubicBezTo>
                <a:lnTo>
                  <a:pt x="17746" y="16878"/>
                </a:lnTo>
                <a:cubicBezTo>
                  <a:pt x="17746" y="16913"/>
                  <a:pt x="17709" y="16941"/>
                  <a:pt x="17664" y="16941"/>
                </a:cubicBezTo>
                <a:lnTo>
                  <a:pt x="3935" y="16941"/>
                </a:lnTo>
                <a:cubicBezTo>
                  <a:pt x="3890" y="16941"/>
                  <a:pt x="3853" y="16912"/>
                  <a:pt x="3853" y="16878"/>
                </a:cubicBezTo>
                <a:lnTo>
                  <a:pt x="3850" y="15929"/>
                </a:lnTo>
                <a:cubicBezTo>
                  <a:pt x="3850" y="15895"/>
                  <a:pt x="3888" y="15866"/>
                  <a:pt x="3933" y="15866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13526158" y="679519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10769036" y="5547599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13350538" y="6069953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11034727" y="659756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11651878" y="6148237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12626530" y="679519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11730937" y="5435442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11863555" y="688048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12501208" y="6084737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12626530" y="534471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13526158" y="534471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13282212" y="8330955"/>
            <a:ext cx="622301" cy="628469"/>
          </a:xfrm>
          <a:prstGeom prst="ellipse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12558204" y="9056193"/>
            <a:ext cx="622301" cy="628469"/>
          </a:xfrm>
          <a:prstGeom prst="ellipse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11795229" y="9141483"/>
            <a:ext cx="622301" cy="628469"/>
          </a:xfrm>
          <a:prstGeom prst="ellipse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12432882" y="8345740"/>
            <a:ext cx="622301" cy="628469"/>
          </a:xfrm>
          <a:prstGeom prst="ellipse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12558204" y="7605718"/>
            <a:ext cx="622301" cy="628469"/>
          </a:xfrm>
          <a:prstGeom prst="ellipse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13457832" y="7605718"/>
            <a:ext cx="622301" cy="628469"/>
          </a:xfrm>
          <a:prstGeom prst="ellipse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11236150" y="871795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E7D4A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9616549" y="8083444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E7D4A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10"/>
          <p:cNvSpPr/>
          <p:nvPr/>
        </p:nvSpPr>
        <p:spPr>
          <a:xfrm>
            <a:off x="10386820" y="8732739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E7D4A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10512142" y="7992717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E7D4A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18032238" y="6665376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17856618" y="594013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16157959" y="601842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ED2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17132611" y="6665376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ED2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16237018" y="530562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ED2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16369636" y="6750666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ED2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17007289" y="595492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ED2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17132611" y="521490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ED2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18032238" y="521490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19588790" y="653168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18739460" y="654647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18864783" y="580644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19764410" y="580644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15082710" y="666150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E8D77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14233380" y="667628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E8D77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14358703" y="5936262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E8D77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15258330" y="5936262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E8D77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15190004" y="9063199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15014384" y="833796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14290377" y="9063199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14165054" y="8352746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14290377" y="7612724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15190004" y="7612724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17963912" y="8926379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17788292" y="8201141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17064285" y="8926379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16301310" y="9011669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16938962" y="8215926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17064285" y="7475904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17963912" y="7475904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16089631" y="760571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16026015" y="831628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20816879" y="9025201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10"/>
          <p:cNvSpPr/>
          <p:nvPr/>
        </p:nvSpPr>
        <p:spPr>
          <a:xfrm>
            <a:off x="20641259" y="829996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18942600" y="8378248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p10"/>
          <p:cNvSpPr/>
          <p:nvPr/>
        </p:nvSpPr>
        <p:spPr>
          <a:xfrm>
            <a:off x="19917252" y="9025201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19021659" y="7665453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19154277" y="9110491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Google Shape;297;p10"/>
          <p:cNvSpPr/>
          <p:nvPr/>
        </p:nvSpPr>
        <p:spPr>
          <a:xfrm>
            <a:off x="19791929" y="8314748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19917252" y="7574726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20816879" y="7574726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20748553" y="11286204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20572933" y="10560966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10"/>
          <p:cNvSpPr/>
          <p:nvPr/>
        </p:nvSpPr>
        <p:spPr>
          <a:xfrm>
            <a:off x="19848926" y="11286204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10"/>
          <p:cNvSpPr/>
          <p:nvPr/>
        </p:nvSpPr>
        <p:spPr>
          <a:xfrm>
            <a:off x="19085951" y="11371494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19723603" y="1057575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10"/>
          <p:cNvSpPr/>
          <p:nvPr/>
        </p:nvSpPr>
        <p:spPr>
          <a:xfrm>
            <a:off x="19848926" y="9835729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10"/>
          <p:cNvSpPr/>
          <p:nvPr/>
        </p:nvSpPr>
        <p:spPr>
          <a:xfrm>
            <a:off x="20748553" y="9835729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22373431" y="889151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8" name="Google Shape;308;p10"/>
          <p:cNvSpPr/>
          <p:nvPr/>
        </p:nvSpPr>
        <p:spPr>
          <a:xfrm>
            <a:off x="21524101" y="890629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9" name="Google Shape;309;p10"/>
          <p:cNvSpPr/>
          <p:nvPr/>
        </p:nvSpPr>
        <p:spPr>
          <a:xfrm>
            <a:off x="21649424" y="816627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p10"/>
          <p:cNvSpPr/>
          <p:nvPr/>
        </p:nvSpPr>
        <p:spPr>
          <a:xfrm>
            <a:off x="22549051" y="816627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p10"/>
          <p:cNvSpPr/>
          <p:nvPr/>
        </p:nvSpPr>
        <p:spPr>
          <a:xfrm rot="1147868">
            <a:off x="13895272" y="4570641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10"/>
          <p:cNvSpPr/>
          <p:nvPr/>
        </p:nvSpPr>
        <p:spPr>
          <a:xfrm rot="1147868">
            <a:off x="14576869" y="4874349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10"/>
          <p:cNvSpPr/>
          <p:nvPr/>
        </p:nvSpPr>
        <p:spPr>
          <a:xfrm rot="1147868">
            <a:off x="14444543" y="3858157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10"/>
          <p:cNvSpPr/>
          <p:nvPr/>
        </p:nvSpPr>
        <p:spPr>
          <a:xfrm rot="1147868">
            <a:off x="14842830" y="320182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p10"/>
          <p:cNvSpPr/>
          <p:nvPr/>
        </p:nvSpPr>
        <p:spPr>
          <a:xfrm rot="1147868">
            <a:off x="15083719" y="419267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p10"/>
          <p:cNvSpPr/>
          <p:nvPr/>
        </p:nvSpPr>
        <p:spPr>
          <a:xfrm rot="1147868">
            <a:off x="15593283" y="474374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10"/>
          <p:cNvSpPr/>
          <p:nvPr/>
        </p:nvSpPr>
        <p:spPr>
          <a:xfrm rot="1147868">
            <a:off x="15480531" y="2290236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10"/>
          <p:cNvSpPr/>
          <p:nvPr/>
        </p:nvSpPr>
        <p:spPr>
          <a:xfrm rot="1147868">
            <a:off x="16162126" y="2593945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10"/>
          <p:cNvSpPr/>
          <p:nvPr/>
        </p:nvSpPr>
        <p:spPr>
          <a:xfrm rot="1147868">
            <a:off x="16029799" y="157775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10"/>
          <p:cNvSpPr/>
          <p:nvPr/>
        </p:nvSpPr>
        <p:spPr>
          <a:xfrm rot="1147868">
            <a:off x="16085551" y="3892587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10"/>
          <p:cNvSpPr/>
          <p:nvPr/>
        </p:nvSpPr>
        <p:spPr>
          <a:xfrm rot="1147868">
            <a:off x="16668977" y="1912269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10"/>
          <p:cNvSpPr/>
          <p:nvPr/>
        </p:nvSpPr>
        <p:spPr>
          <a:xfrm rot="1147868">
            <a:off x="17178542" y="2463344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10"/>
          <p:cNvSpPr/>
          <p:nvPr/>
        </p:nvSpPr>
        <p:spPr>
          <a:xfrm rot="1147868">
            <a:off x="16629271" y="3175827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0"/>
          <p:cNvSpPr/>
          <p:nvPr/>
        </p:nvSpPr>
        <p:spPr>
          <a:xfrm rot="1147868">
            <a:off x="15561640" y="340836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Google Shape;325;p10"/>
          <p:cNvSpPr/>
          <p:nvPr/>
        </p:nvSpPr>
        <p:spPr>
          <a:xfrm>
            <a:off x="18960986" y="419260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10"/>
          <p:cNvSpPr/>
          <p:nvPr/>
        </p:nvSpPr>
        <p:spPr>
          <a:xfrm>
            <a:off x="18785366" y="3467366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18061359" y="419260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17936036" y="348215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p10"/>
          <p:cNvSpPr/>
          <p:nvPr/>
        </p:nvSpPr>
        <p:spPr>
          <a:xfrm>
            <a:off x="18061359" y="2742129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18960986" y="2742129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19668208" y="407369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p10"/>
          <p:cNvSpPr/>
          <p:nvPr/>
        </p:nvSpPr>
        <p:spPr>
          <a:xfrm>
            <a:off x="19793531" y="3333676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10"/>
          <p:cNvSpPr txBox="1"/>
          <p:nvPr/>
        </p:nvSpPr>
        <p:spPr>
          <a:xfrm>
            <a:off x="21488411" y="12852400"/>
            <a:ext cx="2526285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www.prophy.science</a:t>
            </a:r>
            <a:endParaRPr/>
          </a:p>
        </p:txBody>
      </p:sp>
      <p:sp>
        <p:nvSpPr>
          <p:cNvPr id="334" name="Google Shape;334;p10"/>
          <p:cNvSpPr txBox="1"/>
          <p:nvPr/>
        </p:nvSpPr>
        <p:spPr>
          <a:xfrm>
            <a:off x="1770750" y="587073"/>
            <a:ext cx="208425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We annotate this database extracting all known “scientific concepts”</a:t>
            </a:r>
            <a:endParaRPr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t/>
            </a:r>
            <a:endParaRPr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5" name="Google Shape;335;p10"/>
          <p:cNvSpPr/>
          <p:nvPr/>
        </p:nvSpPr>
        <p:spPr>
          <a:xfrm>
            <a:off x="4782138" y="3039563"/>
            <a:ext cx="6446400" cy="3516900"/>
          </a:xfrm>
          <a:prstGeom prst="arc">
            <a:avLst>
              <a:gd fmla="val 13303673" name="adj1"/>
              <a:gd fmla="val 20407902" name="adj2"/>
            </a:avLst>
          </a:prstGeom>
          <a:noFill/>
          <a:ln cap="flat" cmpd="sng" w="76200">
            <a:solidFill>
              <a:srgbClr val="2178AE"/>
            </a:solidFill>
            <a:prstDash val="solid"/>
            <a:round/>
            <a:headEnd len="sm" w="sm" type="none"/>
            <a:tailEnd len="sm" w="sm" type="stealth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0"/>
          <p:cNvSpPr/>
          <p:nvPr/>
        </p:nvSpPr>
        <p:spPr>
          <a:xfrm flipH="1" rot="-7959570">
            <a:off x="6523268" y="3126414"/>
            <a:ext cx="6446343" cy="3516901"/>
          </a:xfrm>
          <a:prstGeom prst="arc">
            <a:avLst>
              <a:gd fmla="val 14984123" name="adj1"/>
              <a:gd fmla="val 20425953" name="adj2"/>
            </a:avLst>
          </a:prstGeom>
          <a:noFill/>
          <a:ln cap="flat" cmpd="sng" w="76200">
            <a:solidFill>
              <a:srgbClr val="2178AE"/>
            </a:solidFill>
            <a:prstDash val="solid"/>
            <a:round/>
            <a:headEnd len="sm" w="sm" type="none"/>
            <a:tailEnd len="sm" w="sm" type="stealth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0"/>
          <p:cNvSpPr/>
          <p:nvPr/>
        </p:nvSpPr>
        <p:spPr>
          <a:xfrm flipH="1" rot="10800000">
            <a:off x="5150168" y="6434918"/>
            <a:ext cx="6446400" cy="3516900"/>
          </a:xfrm>
          <a:prstGeom prst="arc">
            <a:avLst>
              <a:gd fmla="val 14984123" name="adj1"/>
              <a:gd fmla="val 19474916" name="adj2"/>
            </a:avLst>
          </a:prstGeom>
          <a:noFill/>
          <a:ln cap="flat" cmpd="sng" w="76200">
            <a:solidFill>
              <a:srgbClr val="2178AE"/>
            </a:solidFill>
            <a:prstDash val="solid"/>
            <a:round/>
            <a:headEnd len="sm" w="sm" type="none"/>
            <a:tailEnd len="sm" w="sm" type="stealth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"/>
          <p:cNvSpPr txBox="1"/>
          <p:nvPr/>
        </p:nvSpPr>
        <p:spPr>
          <a:xfrm>
            <a:off x="1298305" y="810579"/>
            <a:ext cx="159195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i="0" lang="en-US" sz="5000" u="none" cap="none" strike="noStrike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Using artificial intelligence we construct a map that relates all known scientific concepts.</a:t>
            </a:r>
            <a:endParaRPr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684772" y="7362464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1927650" y="6114872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509152" y="6637226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2193341" y="7164839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2810492" y="671551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3785144" y="7362464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2889551" y="6002716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3022169" y="7447754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3659822" y="665201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3785144" y="5911989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4684772" y="5911989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16E7C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4440826" y="8898229"/>
            <a:ext cx="622301" cy="628469"/>
          </a:xfrm>
          <a:prstGeom prst="ellipse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3716818" y="9623467"/>
            <a:ext cx="622301" cy="628469"/>
          </a:xfrm>
          <a:prstGeom prst="ellipse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2953843" y="9708757"/>
            <a:ext cx="622301" cy="628469"/>
          </a:xfrm>
          <a:prstGeom prst="ellipse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3591496" y="8913014"/>
            <a:ext cx="622301" cy="628469"/>
          </a:xfrm>
          <a:prstGeom prst="ellipse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3716818" y="8172992"/>
            <a:ext cx="622301" cy="628469"/>
          </a:xfrm>
          <a:prstGeom prst="ellipse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4616446" y="8172992"/>
            <a:ext cx="622301" cy="628469"/>
          </a:xfrm>
          <a:prstGeom prst="ellipse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394764" y="9285229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E7D4A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775163" y="865071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E7D4A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1545434" y="930001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E7D4A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1670756" y="855999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E7D4A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9190852" y="7232650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9015232" y="6507412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7316573" y="6585697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ED2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8291225" y="7232650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ED2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7395632" y="587290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ED2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7528250" y="7317940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ED2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8165903" y="6522197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ED2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8291225" y="5782174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ED2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90852" y="5782174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10747404" y="7098959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9898074" y="7113744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10023397" y="6373722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10923024" y="6373722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6241324" y="7228774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E8D77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5391994" y="7243559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E8D77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5517317" y="6503536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E8D77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6416944" y="6503536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E8D77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6348618" y="963047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Google Shape;382;p11"/>
          <p:cNvSpPr/>
          <p:nvPr/>
        </p:nvSpPr>
        <p:spPr>
          <a:xfrm>
            <a:off x="6172998" y="890523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Google Shape;383;p11"/>
          <p:cNvSpPr/>
          <p:nvPr/>
        </p:nvSpPr>
        <p:spPr>
          <a:xfrm>
            <a:off x="5448991" y="963047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Google Shape;384;p11"/>
          <p:cNvSpPr/>
          <p:nvPr/>
        </p:nvSpPr>
        <p:spPr>
          <a:xfrm>
            <a:off x="5323668" y="892002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p11"/>
          <p:cNvSpPr/>
          <p:nvPr/>
        </p:nvSpPr>
        <p:spPr>
          <a:xfrm>
            <a:off x="5448991" y="817999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p11"/>
          <p:cNvSpPr/>
          <p:nvPr/>
        </p:nvSpPr>
        <p:spPr>
          <a:xfrm>
            <a:off x="6348618" y="817999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7" name="Google Shape;387;p11"/>
          <p:cNvSpPr/>
          <p:nvPr/>
        </p:nvSpPr>
        <p:spPr>
          <a:xfrm>
            <a:off x="9122526" y="9493653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8946906" y="8768415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" name="Google Shape;389;p11"/>
          <p:cNvSpPr/>
          <p:nvPr/>
        </p:nvSpPr>
        <p:spPr>
          <a:xfrm>
            <a:off x="8222899" y="9493653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Google Shape;390;p11"/>
          <p:cNvSpPr/>
          <p:nvPr/>
        </p:nvSpPr>
        <p:spPr>
          <a:xfrm>
            <a:off x="7459924" y="9578943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1" name="Google Shape;391;p11"/>
          <p:cNvSpPr/>
          <p:nvPr/>
        </p:nvSpPr>
        <p:spPr>
          <a:xfrm>
            <a:off x="8097577" y="878320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2" name="Google Shape;392;p11"/>
          <p:cNvSpPr/>
          <p:nvPr/>
        </p:nvSpPr>
        <p:spPr>
          <a:xfrm>
            <a:off x="8222899" y="8043178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3" name="Google Shape;393;p11"/>
          <p:cNvSpPr/>
          <p:nvPr/>
        </p:nvSpPr>
        <p:spPr>
          <a:xfrm>
            <a:off x="9122526" y="8043178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FF00C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4" name="Google Shape;394;p11"/>
          <p:cNvSpPr/>
          <p:nvPr/>
        </p:nvSpPr>
        <p:spPr>
          <a:xfrm>
            <a:off x="7248245" y="8172992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5" name="Google Shape;395;p11"/>
          <p:cNvSpPr/>
          <p:nvPr/>
        </p:nvSpPr>
        <p:spPr>
          <a:xfrm>
            <a:off x="7184629" y="8883557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6" name="Google Shape;396;p11"/>
          <p:cNvSpPr/>
          <p:nvPr/>
        </p:nvSpPr>
        <p:spPr>
          <a:xfrm>
            <a:off x="4963578" y="1182310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7" name="Google Shape;397;p11"/>
          <p:cNvSpPr/>
          <p:nvPr/>
        </p:nvSpPr>
        <p:spPr>
          <a:xfrm>
            <a:off x="4787957" y="1109787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8" name="Google Shape;398;p11"/>
          <p:cNvSpPr/>
          <p:nvPr/>
        </p:nvSpPr>
        <p:spPr>
          <a:xfrm>
            <a:off x="3089298" y="1117615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11"/>
          <p:cNvSpPr/>
          <p:nvPr/>
        </p:nvSpPr>
        <p:spPr>
          <a:xfrm>
            <a:off x="4063950" y="1182310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0" name="Google Shape;400;p11"/>
          <p:cNvSpPr/>
          <p:nvPr/>
        </p:nvSpPr>
        <p:spPr>
          <a:xfrm>
            <a:off x="3168357" y="1046336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1" name="Google Shape;401;p11"/>
          <p:cNvSpPr/>
          <p:nvPr/>
        </p:nvSpPr>
        <p:spPr>
          <a:xfrm>
            <a:off x="3300975" y="1190839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2" name="Google Shape;402;p11"/>
          <p:cNvSpPr/>
          <p:nvPr/>
        </p:nvSpPr>
        <p:spPr>
          <a:xfrm>
            <a:off x="3938628" y="1111265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11"/>
          <p:cNvSpPr/>
          <p:nvPr/>
        </p:nvSpPr>
        <p:spPr>
          <a:xfrm>
            <a:off x="4063950" y="1037263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4" name="Google Shape;404;p11"/>
          <p:cNvSpPr/>
          <p:nvPr/>
        </p:nvSpPr>
        <p:spPr>
          <a:xfrm>
            <a:off x="4963578" y="10372633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5" name="Google Shape;405;p11"/>
          <p:cNvSpPr/>
          <p:nvPr/>
        </p:nvSpPr>
        <p:spPr>
          <a:xfrm>
            <a:off x="4202058" y="496791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Google Shape;406;p11"/>
          <p:cNvSpPr/>
          <p:nvPr/>
        </p:nvSpPr>
        <p:spPr>
          <a:xfrm>
            <a:off x="4026438" y="4242672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7" name="Google Shape;407;p11"/>
          <p:cNvSpPr/>
          <p:nvPr/>
        </p:nvSpPr>
        <p:spPr>
          <a:xfrm>
            <a:off x="3302431" y="496791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8" name="Google Shape;408;p11"/>
          <p:cNvSpPr/>
          <p:nvPr/>
        </p:nvSpPr>
        <p:spPr>
          <a:xfrm>
            <a:off x="2539456" y="505320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9" name="Google Shape;409;p11"/>
          <p:cNvSpPr/>
          <p:nvPr/>
        </p:nvSpPr>
        <p:spPr>
          <a:xfrm>
            <a:off x="3177108" y="4257457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0" name="Google Shape;410;p11"/>
          <p:cNvSpPr/>
          <p:nvPr/>
        </p:nvSpPr>
        <p:spPr>
          <a:xfrm>
            <a:off x="3302431" y="351743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1" name="Google Shape;411;p11"/>
          <p:cNvSpPr/>
          <p:nvPr/>
        </p:nvSpPr>
        <p:spPr>
          <a:xfrm>
            <a:off x="4202058" y="351743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2" name="Google Shape;412;p11"/>
          <p:cNvSpPr/>
          <p:nvPr/>
        </p:nvSpPr>
        <p:spPr>
          <a:xfrm>
            <a:off x="1112018" y="7587875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3" name="Google Shape;413;p11"/>
          <p:cNvSpPr/>
          <p:nvPr/>
        </p:nvSpPr>
        <p:spPr>
          <a:xfrm>
            <a:off x="262688" y="760266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4" name="Google Shape;414;p11"/>
          <p:cNvSpPr/>
          <p:nvPr/>
        </p:nvSpPr>
        <p:spPr>
          <a:xfrm>
            <a:off x="388011" y="686263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5" name="Google Shape;415;p11"/>
          <p:cNvSpPr/>
          <p:nvPr/>
        </p:nvSpPr>
        <p:spPr>
          <a:xfrm>
            <a:off x="1287638" y="686263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FF7D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6" name="Google Shape;416;p11"/>
          <p:cNvSpPr/>
          <p:nvPr/>
        </p:nvSpPr>
        <p:spPr>
          <a:xfrm rot="1147868">
            <a:off x="5053886" y="5137914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7" name="Google Shape;417;p11"/>
          <p:cNvSpPr/>
          <p:nvPr/>
        </p:nvSpPr>
        <p:spPr>
          <a:xfrm rot="1147868">
            <a:off x="5735484" y="5441623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Google Shape;418;p11"/>
          <p:cNvSpPr/>
          <p:nvPr/>
        </p:nvSpPr>
        <p:spPr>
          <a:xfrm rot="1147868">
            <a:off x="5603157" y="442543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9" name="Google Shape;419;p11"/>
          <p:cNvSpPr/>
          <p:nvPr/>
        </p:nvSpPr>
        <p:spPr>
          <a:xfrm rot="1147868">
            <a:off x="6001444" y="3769099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0" name="Google Shape;420;p11"/>
          <p:cNvSpPr/>
          <p:nvPr/>
        </p:nvSpPr>
        <p:spPr>
          <a:xfrm rot="1147868">
            <a:off x="6242333" y="4759947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1" name="Google Shape;421;p11"/>
          <p:cNvSpPr/>
          <p:nvPr/>
        </p:nvSpPr>
        <p:spPr>
          <a:xfrm rot="1147868">
            <a:off x="6751897" y="5311022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2" name="Google Shape;422;p11"/>
          <p:cNvSpPr/>
          <p:nvPr/>
        </p:nvSpPr>
        <p:spPr>
          <a:xfrm rot="1147868">
            <a:off x="6639145" y="2857510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p11"/>
          <p:cNvSpPr/>
          <p:nvPr/>
        </p:nvSpPr>
        <p:spPr>
          <a:xfrm rot="1147868">
            <a:off x="7320740" y="3161218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4" name="Google Shape;424;p11"/>
          <p:cNvSpPr/>
          <p:nvPr/>
        </p:nvSpPr>
        <p:spPr>
          <a:xfrm rot="1147868">
            <a:off x="7903310" y="463306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Google Shape;425;p11"/>
          <p:cNvSpPr/>
          <p:nvPr/>
        </p:nvSpPr>
        <p:spPr>
          <a:xfrm rot="1147868">
            <a:off x="7244165" y="445986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6" name="Google Shape;426;p11"/>
          <p:cNvSpPr/>
          <p:nvPr/>
        </p:nvSpPr>
        <p:spPr>
          <a:xfrm rot="1147868">
            <a:off x="8542488" y="4967577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7" name="Google Shape;427;p11"/>
          <p:cNvSpPr/>
          <p:nvPr/>
        </p:nvSpPr>
        <p:spPr>
          <a:xfrm rot="1147868">
            <a:off x="8337156" y="3030618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11"/>
          <p:cNvSpPr/>
          <p:nvPr/>
        </p:nvSpPr>
        <p:spPr>
          <a:xfrm rot="1147868">
            <a:off x="7787885" y="3743100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Google Shape;429;p11"/>
          <p:cNvSpPr/>
          <p:nvPr/>
        </p:nvSpPr>
        <p:spPr>
          <a:xfrm rot="1147868">
            <a:off x="6720254" y="3975641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834A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0119600" y="4759877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9943980" y="4034640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2" name="Google Shape;432;p11"/>
          <p:cNvSpPr/>
          <p:nvPr/>
        </p:nvSpPr>
        <p:spPr>
          <a:xfrm>
            <a:off x="9219973" y="4759877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3" name="Google Shape;433;p11"/>
          <p:cNvSpPr/>
          <p:nvPr/>
        </p:nvSpPr>
        <p:spPr>
          <a:xfrm>
            <a:off x="9094651" y="4049424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4" name="Google Shape;434;p11"/>
          <p:cNvSpPr/>
          <p:nvPr/>
        </p:nvSpPr>
        <p:spPr>
          <a:xfrm>
            <a:off x="9219973" y="3309402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5" name="Google Shape;435;p11"/>
          <p:cNvSpPr/>
          <p:nvPr/>
        </p:nvSpPr>
        <p:spPr>
          <a:xfrm>
            <a:off x="10119600" y="3309402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6" name="Google Shape;436;p11"/>
          <p:cNvSpPr/>
          <p:nvPr/>
        </p:nvSpPr>
        <p:spPr>
          <a:xfrm>
            <a:off x="10826822" y="4640972"/>
            <a:ext cx="622301" cy="628468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7" name="Google Shape;437;p11"/>
          <p:cNvSpPr/>
          <p:nvPr/>
        </p:nvSpPr>
        <p:spPr>
          <a:xfrm>
            <a:off x="10952145" y="3900949"/>
            <a:ext cx="622301" cy="628469"/>
          </a:xfrm>
          <a:prstGeom prst="ellipse">
            <a:avLst/>
          </a:prstGeom>
          <a:noFill/>
          <a:ln cap="flat" cmpd="sng" w="25400">
            <a:solidFill>
              <a:srgbClr val="52F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Node-Network-Graphic1-e1575627315754.gif" id="438" name="Google Shape;438;p11"/>
          <p:cNvPicPr preferRelativeResize="0"/>
          <p:nvPr/>
        </p:nvPicPr>
        <p:blipFill rotWithShape="1">
          <a:blip r:embed="rId3">
            <a:alphaModFix/>
          </a:blip>
          <a:srcRect b="2113" l="1726" r="1974" t="5747"/>
          <a:stretch/>
        </p:blipFill>
        <p:spPr>
          <a:xfrm rot="-5400000">
            <a:off x="14405271" y="5011771"/>
            <a:ext cx="10883395" cy="3925503"/>
          </a:xfrm>
          <a:custGeom>
            <a:rect b="b" l="l" r="r" t="t"/>
            <a:pathLst>
              <a:path extrusionOk="0" h="21599" w="21594">
                <a:moveTo>
                  <a:pt x="19253" y="0"/>
                </a:moveTo>
                <a:cubicBezTo>
                  <a:pt x="19058" y="0"/>
                  <a:pt x="18987" y="38"/>
                  <a:pt x="18848" y="218"/>
                </a:cubicBezTo>
                <a:cubicBezTo>
                  <a:pt x="18789" y="295"/>
                  <a:pt x="18731" y="387"/>
                  <a:pt x="18677" y="491"/>
                </a:cubicBezTo>
                <a:cubicBezTo>
                  <a:pt x="18624" y="596"/>
                  <a:pt x="18573" y="716"/>
                  <a:pt x="18527" y="843"/>
                </a:cubicBezTo>
                <a:cubicBezTo>
                  <a:pt x="18434" y="1097"/>
                  <a:pt x="18358" y="1389"/>
                  <a:pt x="18307" y="1697"/>
                </a:cubicBezTo>
                <a:cubicBezTo>
                  <a:pt x="18281" y="1859"/>
                  <a:pt x="18261" y="2031"/>
                  <a:pt x="18247" y="2206"/>
                </a:cubicBezTo>
                <a:cubicBezTo>
                  <a:pt x="18242" y="2257"/>
                  <a:pt x="18239" y="2309"/>
                  <a:pt x="18236" y="2361"/>
                </a:cubicBezTo>
                <a:cubicBezTo>
                  <a:pt x="18227" y="2493"/>
                  <a:pt x="18222" y="2626"/>
                  <a:pt x="18221" y="2760"/>
                </a:cubicBezTo>
                <a:cubicBezTo>
                  <a:pt x="18220" y="2810"/>
                  <a:pt x="18219" y="2859"/>
                  <a:pt x="18219" y="2909"/>
                </a:cubicBezTo>
                <a:cubicBezTo>
                  <a:pt x="18220" y="3086"/>
                  <a:pt x="18226" y="3265"/>
                  <a:pt x="18239" y="3437"/>
                </a:cubicBezTo>
                <a:cubicBezTo>
                  <a:pt x="18239" y="3439"/>
                  <a:pt x="18238" y="3441"/>
                  <a:pt x="18239" y="3444"/>
                </a:cubicBezTo>
                <a:cubicBezTo>
                  <a:pt x="18253" y="3637"/>
                  <a:pt x="18275" y="3821"/>
                  <a:pt x="18304" y="3996"/>
                </a:cubicBezTo>
                <a:lnTo>
                  <a:pt x="18385" y="4483"/>
                </a:lnTo>
                <a:lnTo>
                  <a:pt x="18258" y="4785"/>
                </a:lnTo>
                <a:cubicBezTo>
                  <a:pt x="18209" y="4903"/>
                  <a:pt x="18179" y="4961"/>
                  <a:pt x="18155" y="4994"/>
                </a:cubicBezTo>
                <a:cubicBezTo>
                  <a:pt x="18139" y="5016"/>
                  <a:pt x="18123" y="5035"/>
                  <a:pt x="18110" y="5025"/>
                </a:cubicBezTo>
                <a:cubicBezTo>
                  <a:pt x="18099" y="5016"/>
                  <a:pt x="18087" y="4998"/>
                  <a:pt x="18074" y="4972"/>
                </a:cubicBezTo>
                <a:cubicBezTo>
                  <a:pt x="18054" y="4934"/>
                  <a:pt x="18027" y="4905"/>
                  <a:pt x="17997" y="4887"/>
                </a:cubicBezTo>
                <a:cubicBezTo>
                  <a:pt x="17956" y="4863"/>
                  <a:pt x="17909" y="4866"/>
                  <a:pt x="17862" y="4878"/>
                </a:cubicBezTo>
                <a:cubicBezTo>
                  <a:pt x="17847" y="4882"/>
                  <a:pt x="17832" y="4884"/>
                  <a:pt x="17817" y="4892"/>
                </a:cubicBezTo>
                <a:cubicBezTo>
                  <a:pt x="17805" y="4898"/>
                  <a:pt x="17792" y="4906"/>
                  <a:pt x="17780" y="4916"/>
                </a:cubicBezTo>
                <a:cubicBezTo>
                  <a:pt x="17752" y="4937"/>
                  <a:pt x="17725" y="4965"/>
                  <a:pt x="17703" y="5001"/>
                </a:cubicBezTo>
                <a:cubicBezTo>
                  <a:pt x="17680" y="5039"/>
                  <a:pt x="17653" y="5105"/>
                  <a:pt x="17629" y="5180"/>
                </a:cubicBezTo>
                <a:cubicBezTo>
                  <a:pt x="17605" y="5254"/>
                  <a:pt x="17584" y="5338"/>
                  <a:pt x="17571" y="5413"/>
                </a:cubicBezTo>
                <a:cubicBezTo>
                  <a:pt x="17551" y="5531"/>
                  <a:pt x="17536" y="5597"/>
                  <a:pt x="17517" y="5632"/>
                </a:cubicBezTo>
                <a:cubicBezTo>
                  <a:pt x="17497" y="5667"/>
                  <a:pt x="17472" y="5671"/>
                  <a:pt x="17433" y="5660"/>
                </a:cubicBezTo>
                <a:cubicBezTo>
                  <a:pt x="17380" y="5645"/>
                  <a:pt x="17330" y="5569"/>
                  <a:pt x="17311" y="5472"/>
                </a:cubicBezTo>
                <a:cubicBezTo>
                  <a:pt x="17227" y="5047"/>
                  <a:pt x="17132" y="4763"/>
                  <a:pt x="17033" y="4634"/>
                </a:cubicBezTo>
                <a:cubicBezTo>
                  <a:pt x="16994" y="4583"/>
                  <a:pt x="16971" y="4536"/>
                  <a:pt x="16954" y="4485"/>
                </a:cubicBezTo>
                <a:cubicBezTo>
                  <a:pt x="16942" y="4450"/>
                  <a:pt x="16930" y="4413"/>
                  <a:pt x="16924" y="4365"/>
                </a:cubicBezTo>
                <a:cubicBezTo>
                  <a:pt x="16920" y="4326"/>
                  <a:pt x="16917" y="4281"/>
                  <a:pt x="16915" y="4228"/>
                </a:cubicBezTo>
                <a:cubicBezTo>
                  <a:pt x="16907" y="4006"/>
                  <a:pt x="16919" y="3949"/>
                  <a:pt x="16982" y="3883"/>
                </a:cubicBezTo>
                <a:cubicBezTo>
                  <a:pt x="17003" y="3861"/>
                  <a:pt x="17032" y="3811"/>
                  <a:pt x="17061" y="3752"/>
                </a:cubicBezTo>
                <a:cubicBezTo>
                  <a:pt x="17091" y="3692"/>
                  <a:pt x="17122" y="3621"/>
                  <a:pt x="17146" y="3553"/>
                </a:cubicBezTo>
                <a:cubicBezTo>
                  <a:pt x="17217" y="3349"/>
                  <a:pt x="17234" y="3234"/>
                  <a:pt x="17234" y="2928"/>
                </a:cubicBezTo>
                <a:cubicBezTo>
                  <a:pt x="17234" y="2602"/>
                  <a:pt x="17219" y="2514"/>
                  <a:pt x="17120" y="2238"/>
                </a:cubicBezTo>
                <a:cubicBezTo>
                  <a:pt x="17034" y="2001"/>
                  <a:pt x="16981" y="1919"/>
                  <a:pt x="16910" y="1919"/>
                </a:cubicBezTo>
                <a:cubicBezTo>
                  <a:pt x="16874" y="1919"/>
                  <a:pt x="16839" y="1933"/>
                  <a:pt x="16806" y="1957"/>
                </a:cubicBezTo>
                <a:cubicBezTo>
                  <a:pt x="16796" y="1963"/>
                  <a:pt x="16788" y="1973"/>
                  <a:pt x="16779" y="1981"/>
                </a:cubicBezTo>
                <a:cubicBezTo>
                  <a:pt x="16755" y="2003"/>
                  <a:pt x="16732" y="2032"/>
                  <a:pt x="16710" y="2066"/>
                </a:cubicBezTo>
                <a:cubicBezTo>
                  <a:pt x="16702" y="2078"/>
                  <a:pt x="16694" y="2089"/>
                  <a:pt x="16687" y="2103"/>
                </a:cubicBezTo>
                <a:cubicBezTo>
                  <a:pt x="16660" y="2153"/>
                  <a:pt x="16633" y="2210"/>
                  <a:pt x="16612" y="2278"/>
                </a:cubicBezTo>
                <a:cubicBezTo>
                  <a:pt x="16612" y="2278"/>
                  <a:pt x="16611" y="2279"/>
                  <a:pt x="16611" y="2280"/>
                </a:cubicBezTo>
                <a:cubicBezTo>
                  <a:pt x="16588" y="2355"/>
                  <a:pt x="16567" y="2443"/>
                  <a:pt x="16552" y="2537"/>
                </a:cubicBezTo>
                <a:cubicBezTo>
                  <a:pt x="16535" y="2645"/>
                  <a:pt x="16525" y="2742"/>
                  <a:pt x="16518" y="2834"/>
                </a:cubicBezTo>
                <a:cubicBezTo>
                  <a:pt x="16516" y="2867"/>
                  <a:pt x="16516" y="2897"/>
                  <a:pt x="16515" y="2928"/>
                </a:cubicBezTo>
                <a:cubicBezTo>
                  <a:pt x="16513" y="2994"/>
                  <a:pt x="16514" y="3056"/>
                  <a:pt x="16518" y="3116"/>
                </a:cubicBezTo>
                <a:cubicBezTo>
                  <a:pt x="16520" y="3140"/>
                  <a:pt x="16521" y="3163"/>
                  <a:pt x="16524" y="3186"/>
                </a:cubicBezTo>
                <a:cubicBezTo>
                  <a:pt x="16533" y="3269"/>
                  <a:pt x="16546" y="3352"/>
                  <a:pt x="16569" y="3433"/>
                </a:cubicBezTo>
                <a:cubicBezTo>
                  <a:pt x="16593" y="3521"/>
                  <a:pt x="16624" y="3610"/>
                  <a:pt x="16665" y="3704"/>
                </a:cubicBezTo>
                <a:cubicBezTo>
                  <a:pt x="16722" y="3836"/>
                  <a:pt x="16754" y="3918"/>
                  <a:pt x="16771" y="4001"/>
                </a:cubicBezTo>
                <a:cubicBezTo>
                  <a:pt x="16788" y="4083"/>
                  <a:pt x="16790" y="4163"/>
                  <a:pt x="16786" y="4289"/>
                </a:cubicBezTo>
                <a:cubicBezTo>
                  <a:pt x="16783" y="4384"/>
                  <a:pt x="16777" y="4453"/>
                  <a:pt x="16769" y="4496"/>
                </a:cubicBezTo>
                <a:cubicBezTo>
                  <a:pt x="16764" y="4519"/>
                  <a:pt x="16760" y="4535"/>
                  <a:pt x="16754" y="4544"/>
                </a:cubicBezTo>
                <a:cubicBezTo>
                  <a:pt x="16749" y="4553"/>
                  <a:pt x="16744" y="4555"/>
                  <a:pt x="16737" y="4551"/>
                </a:cubicBezTo>
                <a:cubicBezTo>
                  <a:pt x="16715" y="4538"/>
                  <a:pt x="16641" y="4603"/>
                  <a:pt x="16572" y="4695"/>
                </a:cubicBezTo>
                <a:cubicBezTo>
                  <a:pt x="16509" y="4780"/>
                  <a:pt x="16457" y="4899"/>
                  <a:pt x="16416" y="5044"/>
                </a:cubicBezTo>
                <a:cubicBezTo>
                  <a:pt x="16375" y="5190"/>
                  <a:pt x="16345" y="5360"/>
                  <a:pt x="16328" y="5542"/>
                </a:cubicBezTo>
                <a:cubicBezTo>
                  <a:pt x="16295" y="5906"/>
                  <a:pt x="16312" y="6318"/>
                  <a:pt x="16389" y="6684"/>
                </a:cubicBezTo>
                <a:cubicBezTo>
                  <a:pt x="16408" y="6772"/>
                  <a:pt x="16433" y="6859"/>
                  <a:pt x="16459" y="6940"/>
                </a:cubicBezTo>
                <a:cubicBezTo>
                  <a:pt x="16485" y="7020"/>
                  <a:pt x="16514" y="7095"/>
                  <a:pt x="16541" y="7154"/>
                </a:cubicBezTo>
                <a:cubicBezTo>
                  <a:pt x="16569" y="7213"/>
                  <a:pt x="16595" y="7255"/>
                  <a:pt x="16617" y="7278"/>
                </a:cubicBezTo>
                <a:cubicBezTo>
                  <a:pt x="16639" y="7302"/>
                  <a:pt x="16657" y="7303"/>
                  <a:pt x="16667" y="7276"/>
                </a:cubicBezTo>
                <a:cubicBezTo>
                  <a:pt x="16676" y="7251"/>
                  <a:pt x="16700" y="7270"/>
                  <a:pt x="16722" y="7320"/>
                </a:cubicBezTo>
                <a:cubicBezTo>
                  <a:pt x="16747" y="7376"/>
                  <a:pt x="16812" y="7392"/>
                  <a:pt x="16896" y="7357"/>
                </a:cubicBezTo>
                <a:cubicBezTo>
                  <a:pt x="16935" y="7341"/>
                  <a:pt x="16973" y="7302"/>
                  <a:pt x="17009" y="7256"/>
                </a:cubicBezTo>
                <a:cubicBezTo>
                  <a:pt x="17017" y="7247"/>
                  <a:pt x="17024" y="7236"/>
                  <a:pt x="17032" y="7226"/>
                </a:cubicBezTo>
                <a:cubicBezTo>
                  <a:pt x="17062" y="7183"/>
                  <a:pt x="17091" y="7131"/>
                  <a:pt x="17118" y="7071"/>
                </a:cubicBezTo>
                <a:cubicBezTo>
                  <a:pt x="17124" y="7058"/>
                  <a:pt x="17130" y="7047"/>
                  <a:pt x="17135" y="7034"/>
                </a:cubicBezTo>
                <a:cubicBezTo>
                  <a:pt x="17168" y="6957"/>
                  <a:pt x="17200" y="6871"/>
                  <a:pt x="17227" y="6774"/>
                </a:cubicBezTo>
                <a:cubicBezTo>
                  <a:pt x="17227" y="6773"/>
                  <a:pt x="17227" y="6772"/>
                  <a:pt x="17227" y="6772"/>
                </a:cubicBezTo>
                <a:cubicBezTo>
                  <a:pt x="17255" y="6668"/>
                  <a:pt x="17280" y="6555"/>
                  <a:pt x="17299" y="6433"/>
                </a:cubicBezTo>
                <a:cubicBezTo>
                  <a:pt x="17346" y="6140"/>
                  <a:pt x="17368" y="6086"/>
                  <a:pt x="17440" y="6086"/>
                </a:cubicBezTo>
                <a:cubicBezTo>
                  <a:pt x="17503" y="6086"/>
                  <a:pt x="17538" y="6147"/>
                  <a:pt x="17574" y="6315"/>
                </a:cubicBezTo>
                <a:cubicBezTo>
                  <a:pt x="17588" y="6379"/>
                  <a:pt x="17614" y="6458"/>
                  <a:pt x="17646" y="6538"/>
                </a:cubicBezTo>
                <a:cubicBezTo>
                  <a:pt x="17677" y="6618"/>
                  <a:pt x="17714" y="6699"/>
                  <a:pt x="17748" y="6756"/>
                </a:cubicBezTo>
                <a:lnTo>
                  <a:pt x="17873" y="6966"/>
                </a:lnTo>
                <a:lnTo>
                  <a:pt x="17894" y="7588"/>
                </a:lnTo>
                <a:cubicBezTo>
                  <a:pt x="17905" y="7932"/>
                  <a:pt x="17906" y="8249"/>
                  <a:pt x="17897" y="8292"/>
                </a:cubicBezTo>
                <a:cubicBezTo>
                  <a:pt x="17887" y="8334"/>
                  <a:pt x="17827" y="8407"/>
                  <a:pt x="17763" y="8455"/>
                </a:cubicBezTo>
                <a:cubicBezTo>
                  <a:pt x="17726" y="8483"/>
                  <a:pt x="17689" y="8528"/>
                  <a:pt x="17653" y="8591"/>
                </a:cubicBezTo>
                <a:cubicBezTo>
                  <a:pt x="17653" y="8591"/>
                  <a:pt x="17652" y="8592"/>
                  <a:pt x="17652" y="8593"/>
                </a:cubicBezTo>
                <a:cubicBezTo>
                  <a:pt x="17645" y="8605"/>
                  <a:pt x="17638" y="8623"/>
                  <a:pt x="17632" y="8637"/>
                </a:cubicBezTo>
                <a:cubicBezTo>
                  <a:pt x="17603" y="8692"/>
                  <a:pt x="17575" y="8752"/>
                  <a:pt x="17548" y="8827"/>
                </a:cubicBezTo>
                <a:cubicBezTo>
                  <a:pt x="17529" y="8878"/>
                  <a:pt x="17512" y="8943"/>
                  <a:pt x="17495" y="9003"/>
                </a:cubicBezTo>
                <a:cubicBezTo>
                  <a:pt x="17480" y="9053"/>
                  <a:pt x="17465" y="9095"/>
                  <a:pt x="17451" y="9150"/>
                </a:cubicBezTo>
                <a:cubicBezTo>
                  <a:pt x="17421" y="9271"/>
                  <a:pt x="17392" y="9405"/>
                  <a:pt x="17366" y="9552"/>
                </a:cubicBezTo>
                <a:cubicBezTo>
                  <a:pt x="17327" y="9775"/>
                  <a:pt x="17306" y="9888"/>
                  <a:pt x="17280" y="9945"/>
                </a:cubicBezTo>
                <a:cubicBezTo>
                  <a:pt x="17255" y="10001"/>
                  <a:pt x="17224" y="10002"/>
                  <a:pt x="17164" y="9997"/>
                </a:cubicBezTo>
                <a:cubicBezTo>
                  <a:pt x="17107" y="9992"/>
                  <a:pt x="17061" y="9983"/>
                  <a:pt x="17022" y="9969"/>
                </a:cubicBezTo>
                <a:cubicBezTo>
                  <a:pt x="16944" y="9939"/>
                  <a:pt x="16898" y="9882"/>
                  <a:pt x="16860" y="9772"/>
                </a:cubicBezTo>
                <a:cubicBezTo>
                  <a:pt x="16841" y="9717"/>
                  <a:pt x="16824" y="9653"/>
                  <a:pt x="16807" y="9569"/>
                </a:cubicBezTo>
                <a:cubicBezTo>
                  <a:pt x="16772" y="9395"/>
                  <a:pt x="16710" y="9201"/>
                  <a:pt x="16671" y="9141"/>
                </a:cubicBezTo>
                <a:cubicBezTo>
                  <a:pt x="16649" y="9108"/>
                  <a:pt x="16622" y="9083"/>
                  <a:pt x="16591" y="9065"/>
                </a:cubicBezTo>
                <a:cubicBezTo>
                  <a:pt x="16591" y="9064"/>
                  <a:pt x="16591" y="9065"/>
                  <a:pt x="16591" y="9065"/>
                </a:cubicBezTo>
                <a:cubicBezTo>
                  <a:pt x="16558" y="9046"/>
                  <a:pt x="16523" y="9036"/>
                  <a:pt x="16487" y="9034"/>
                </a:cubicBezTo>
                <a:cubicBezTo>
                  <a:pt x="16487" y="9034"/>
                  <a:pt x="16486" y="9034"/>
                  <a:pt x="16486" y="9034"/>
                </a:cubicBezTo>
                <a:cubicBezTo>
                  <a:pt x="16476" y="9033"/>
                  <a:pt x="16467" y="9038"/>
                  <a:pt x="16458" y="9038"/>
                </a:cubicBezTo>
                <a:cubicBezTo>
                  <a:pt x="16435" y="9040"/>
                  <a:pt x="16411" y="9040"/>
                  <a:pt x="16391" y="9049"/>
                </a:cubicBezTo>
                <a:cubicBezTo>
                  <a:pt x="16361" y="9062"/>
                  <a:pt x="16336" y="9084"/>
                  <a:pt x="16317" y="9113"/>
                </a:cubicBezTo>
                <a:cubicBezTo>
                  <a:pt x="16296" y="9144"/>
                  <a:pt x="16278" y="9160"/>
                  <a:pt x="16262" y="9158"/>
                </a:cubicBezTo>
                <a:cubicBezTo>
                  <a:pt x="16246" y="9157"/>
                  <a:pt x="16231" y="9139"/>
                  <a:pt x="16216" y="9104"/>
                </a:cubicBezTo>
                <a:cubicBezTo>
                  <a:pt x="16207" y="9084"/>
                  <a:pt x="16200" y="9066"/>
                  <a:pt x="16196" y="9047"/>
                </a:cubicBezTo>
                <a:cubicBezTo>
                  <a:pt x="16196" y="9046"/>
                  <a:pt x="16196" y="9046"/>
                  <a:pt x="16196" y="9045"/>
                </a:cubicBezTo>
                <a:cubicBezTo>
                  <a:pt x="16191" y="9021"/>
                  <a:pt x="16192" y="8988"/>
                  <a:pt x="16194" y="8955"/>
                </a:cubicBezTo>
                <a:cubicBezTo>
                  <a:pt x="16197" y="8907"/>
                  <a:pt x="16206" y="8847"/>
                  <a:pt x="16224" y="8752"/>
                </a:cubicBezTo>
                <a:cubicBezTo>
                  <a:pt x="16298" y="8372"/>
                  <a:pt x="16292" y="7520"/>
                  <a:pt x="16214" y="7106"/>
                </a:cubicBezTo>
                <a:cubicBezTo>
                  <a:pt x="16198" y="7018"/>
                  <a:pt x="16175" y="6930"/>
                  <a:pt x="16146" y="6844"/>
                </a:cubicBezTo>
                <a:cubicBezTo>
                  <a:pt x="16108" y="6725"/>
                  <a:pt x="16057" y="6615"/>
                  <a:pt x="16004" y="6514"/>
                </a:cubicBezTo>
                <a:cubicBezTo>
                  <a:pt x="15995" y="6497"/>
                  <a:pt x="15985" y="6478"/>
                  <a:pt x="15976" y="6462"/>
                </a:cubicBezTo>
                <a:cubicBezTo>
                  <a:pt x="15920" y="6365"/>
                  <a:pt x="15861" y="6278"/>
                  <a:pt x="15799" y="6219"/>
                </a:cubicBezTo>
                <a:cubicBezTo>
                  <a:pt x="15776" y="6197"/>
                  <a:pt x="15756" y="6171"/>
                  <a:pt x="15739" y="6143"/>
                </a:cubicBezTo>
                <a:cubicBezTo>
                  <a:pt x="15723" y="6115"/>
                  <a:pt x="15710" y="6085"/>
                  <a:pt x="15699" y="6053"/>
                </a:cubicBezTo>
                <a:cubicBezTo>
                  <a:pt x="15695" y="6041"/>
                  <a:pt x="15695" y="6028"/>
                  <a:pt x="15691" y="6016"/>
                </a:cubicBezTo>
                <a:cubicBezTo>
                  <a:pt x="15678" y="5962"/>
                  <a:pt x="15670" y="5903"/>
                  <a:pt x="15672" y="5841"/>
                </a:cubicBezTo>
                <a:cubicBezTo>
                  <a:pt x="15674" y="5803"/>
                  <a:pt x="15678" y="5765"/>
                  <a:pt x="15686" y="5726"/>
                </a:cubicBezTo>
                <a:cubicBezTo>
                  <a:pt x="15693" y="5687"/>
                  <a:pt x="15703" y="5648"/>
                  <a:pt x="15717" y="5610"/>
                </a:cubicBezTo>
                <a:cubicBezTo>
                  <a:pt x="15743" y="5533"/>
                  <a:pt x="15781" y="5460"/>
                  <a:pt x="15831" y="5392"/>
                </a:cubicBezTo>
                <a:cubicBezTo>
                  <a:pt x="15865" y="5344"/>
                  <a:pt x="15910" y="5164"/>
                  <a:pt x="15931" y="4992"/>
                </a:cubicBezTo>
                <a:cubicBezTo>
                  <a:pt x="15941" y="4905"/>
                  <a:pt x="15948" y="4818"/>
                  <a:pt x="15950" y="4734"/>
                </a:cubicBezTo>
                <a:cubicBezTo>
                  <a:pt x="15950" y="4733"/>
                  <a:pt x="15950" y="4733"/>
                  <a:pt x="15950" y="4732"/>
                </a:cubicBezTo>
                <a:cubicBezTo>
                  <a:pt x="15956" y="4565"/>
                  <a:pt x="15948" y="4405"/>
                  <a:pt x="15928" y="4265"/>
                </a:cubicBezTo>
                <a:cubicBezTo>
                  <a:pt x="15914" y="4172"/>
                  <a:pt x="15892" y="4091"/>
                  <a:pt x="15868" y="4016"/>
                </a:cubicBezTo>
                <a:cubicBezTo>
                  <a:pt x="15862" y="3996"/>
                  <a:pt x="15856" y="3977"/>
                  <a:pt x="15849" y="3959"/>
                </a:cubicBezTo>
                <a:cubicBezTo>
                  <a:pt x="15823" y="3890"/>
                  <a:pt x="15794" y="3827"/>
                  <a:pt x="15760" y="3782"/>
                </a:cubicBezTo>
                <a:cubicBezTo>
                  <a:pt x="15708" y="3714"/>
                  <a:pt x="15646" y="3677"/>
                  <a:pt x="15579" y="3677"/>
                </a:cubicBezTo>
                <a:cubicBezTo>
                  <a:pt x="15500" y="3677"/>
                  <a:pt x="15433" y="3731"/>
                  <a:pt x="15377" y="3843"/>
                </a:cubicBezTo>
                <a:cubicBezTo>
                  <a:pt x="15349" y="3899"/>
                  <a:pt x="15324" y="3969"/>
                  <a:pt x="15302" y="4053"/>
                </a:cubicBezTo>
                <a:cubicBezTo>
                  <a:pt x="15279" y="4137"/>
                  <a:pt x="15258" y="4237"/>
                  <a:pt x="15241" y="4350"/>
                </a:cubicBezTo>
                <a:cubicBezTo>
                  <a:pt x="15231" y="4416"/>
                  <a:pt x="15222" y="4463"/>
                  <a:pt x="15213" y="4501"/>
                </a:cubicBezTo>
                <a:cubicBezTo>
                  <a:pt x="15205" y="4533"/>
                  <a:pt x="15196" y="4556"/>
                  <a:pt x="15184" y="4573"/>
                </a:cubicBezTo>
                <a:cubicBezTo>
                  <a:pt x="15181" y="4577"/>
                  <a:pt x="15176" y="4580"/>
                  <a:pt x="15172" y="4584"/>
                </a:cubicBezTo>
                <a:cubicBezTo>
                  <a:pt x="15163" y="4592"/>
                  <a:pt x="15148" y="4599"/>
                  <a:pt x="15135" y="4603"/>
                </a:cubicBezTo>
                <a:cubicBezTo>
                  <a:pt x="15107" y="4612"/>
                  <a:pt x="15071" y="4615"/>
                  <a:pt x="15016" y="4614"/>
                </a:cubicBezTo>
                <a:cubicBezTo>
                  <a:pt x="14937" y="4614"/>
                  <a:pt x="14889" y="4606"/>
                  <a:pt x="14853" y="4577"/>
                </a:cubicBezTo>
                <a:cubicBezTo>
                  <a:pt x="14817" y="4548"/>
                  <a:pt x="14793" y="4496"/>
                  <a:pt x="14763" y="4409"/>
                </a:cubicBezTo>
                <a:cubicBezTo>
                  <a:pt x="14724" y="4295"/>
                  <a:pt x="14680" y="4220"/>
                  <a:pt x="14635" y="4180"/>
                </a:cubicBezTo>
                <a:cubicBezTo>
                  <a:pt x="14590" y="4139"/>
                  <a:pt x="14544" y="4133"/>
                  <a:pt x="14502" y="4160"/>
                </a:cubicBezTo>
                <a:cubicBezTo>
                  <a:pt x="14460" y="4187"/>
                  <a:pt x="14422" y="4246"/>
                  <a:pt x="14392" y="4335"/>
                </a:cubicBezTo>
                <a:cubicBezTo>
                  <a:pt x="14377" y="4379"/>
                  <a:pt x="14365" y="4429"/>
                  <a:pt x="14354" y="4488"/>
                </a:cubicBezTo>
                <a:cubicBezTo>
                  <a:pt x="14344" y="4547"/>
                  <a:pt x="14337" y="4611"/>
                  <a:pt x="14332" y="4684"/>
                </a:cubicBezTo>
                <a:cubicBezTo>
                  <a:pt x="14327" y="4774"/>
                  <a:pt x="14326" y="4869"/>
                  <a:pt x="14330" y="4959"/>
                </a:cubicBezTo>
                <a:cubicBezTo>
                  <a:pt x="14337" y="5140"/>
                  <a:pt x="14361" y="5309"/>
                  <a:pt x="14394" y="5422"/>
                </a:cubicBezTo>
                <a:cubicBezTo>
                  <a:pt x="14411" y="5479"/>
                  <a:pt x="14430" y="5522"/>
                  <a:pt x="14451" y="5544"/>
                </a:cubicBezTo>
                <a:cubicBezTo>
                  <a:pt x="14484" y="5579"/>
                  <a:pt x="14521" y="5596"/>
                  <a:pt x="14557" y="5597"/>
                </a:cubicBezTo>
                <a:cubicBezTo>
                  <a:pt x="14593" y="5597"/>
                  <a:pt x="14629" y="5580"/>
                  <a:pt x="14662" y="5551"/>
                </a:cubicBezTo>
                <a:cubicBezTo>
                  <a:pt x="14730" y="5492"/>
                  <a:pt x="14787" y="5381"/>
                  <a:pt x="14812" y="5232"/>
                </a:cubicBezTo>
                <a:cubicBezTo>
                  <a:pt x="14830" y="5120"/>
                  <a:pt x="14879" y="5026"/>
                  <a:pt x="14937" y="4994"/>
                </a:cubicBezTo>
                <a:cubicBezTo>
                  <a:pt x="15035" y="4940"/>
                  <a:pt x="15101" y="4924"/>
                  <a:pt x="15158" y="4961"/>
                </a:cubicBezTo>
                <a:cubicBezTo>
                  <a:pt x="15215" y="4999"/>
                  <a:pt x="15264" y="5089"/>
                  <a:pt x="15324" y="5247"/>
                </a:cubicBezTo>
                <a:cubicBezTo>
                  <a:pt x="15389" y="5416"/>
                  <a:pt x="15467" y="5620"/>
                  <a:pt x="15499" y="5702"/>
                </a:cubicBezTo>
                <a:cubicBezTo>
                  <a:pt x="15587" y="5923"/>
                  <a:pt x="15557" y="6090"/>
                  <a:pt x="15381" y="6341"/>
                </a:cubicBezTo>
                <a:cubicBezTo>
                  <a:pt x="15309" y="6444"/>
                  <a:pt x="15252" y="6540"/>
                  <a:pt x="15205" y="6641"/>
                </a:cubicBezTo>
                <a:cubicBezTo>
                  <a:pt x="15181" y="6691"/>
                  <a:pt x="15160" y="6742"/>
                  <a:pt x="15142" y="6796"/>
                </a:cubicBezTo>
                <a:cubicBezTo>
                  <a:pt x="15123" y="6850"/>
                  <a:pt x="15107" y="6908"/>
                  <a:pt x="15093" y="6968"/>
                </a:cubicBezTo>
                <a:cubicBezTo>
                  <a:pt x="15065" y="7088"/>
                  <a:pt x="15047" y="7224"/>
                  <a:pt x="15034" y="7383"/>
                </a:cubicBezTo>
                <a:cubicBezTo>
                  <a:pt x="15021" y="7543"/>
                  <a:pt x="15015" y="7725"/>
                  <a:pt x="15013" y="7944"/>
                </a:cubicBezTo>
                <a:lnTo>
                  <a:pt x="15007" y="8401"/>
                </a:lnTo>
                <a:lnTo>
                  <a:pt x="14853" y="8545"/>
                </a:lnTo>
                <a:lnTo>
                  <a:pt x="14698" y="8691"/>
                </a:lnTo>
                <a:lnTo>
                  <a:pt x="14592" y="8492"/>
                </a:lnTo>
                <a:cubicBezTo>
                  <a:pt x="14529" y="8373"/>
                  <a:pt x="14456" y="8306"/>
                  <a:pt x="14383" y="8296"/>
                </a:cubicBezTo>
                <a:cubicBezTo>
                  <a:pt x="14347" y="8291"/>
                  <a:pt x="14309" y="8299"/>
                  <a:pt x="14274" y="8322"/>
                </a:cubicBezTo>
                <a:cubicBezTo>
                  <a:pt x="14239" y="8345"/>
                  <a:pt x="14205" y="8383"/>
                  <a:pt x="14173" y="8433"/>
                </a:cubicBezTo>
                <a:cubicBezTo>
                  <a:pt x="14153" y="8465"/>
                  <a:pt x="14135" y="8506"/>
                  <a:pt x="14117" y="8556"/>
                </a:cubicBezTo>
                <a:cubicBezTo>
                  <a:pt x="14096" y="8617"/>
                  <a:pt x="14076" y="8704"/>
                  <a:pt x="14057" y="8796"/>
                </a:cubicBezTo>
                <a:cubicBezTo>
                  <a:pt x="14030" y="8929"/>
                  <a:pt x="14005" y="9083"/>
                  <a:pt x="13982" y="9287"/>
                </a:cubicBezTo>
                <a:cubicBezTo>
                  <a:pt x="13961" y="9474"/>
                  <a:pt x="13730" y="9647"/>
                  <a:pt x="13668" y="9523"/>
                </a:cubicBezTo>
                <a:cubicBezTo>
                  <a:pt x="13637" y="9460"/>
                  <a:pt x="13611" y="9409"/>
                  <a:pt x="13586" y="9372"/>
                </a:cubicBezTo>
                <a:cubicBezTo>
                  <a:pt x="13586" y="9372"/>
                  <a:pt x="13586" y="9373"/>
                  <a:pt x="13586" y="9372"/>
                </a:cubicBezTo>
                <a:cubicBezTo>
                  <a:pt x="13537" y="9298"/>
                  <a:pt x="13501" y="9274"/>
                  <a:pt x="13464" y="9296"/>
                </a:cubicBezTo>
                <a:cubicBezTo>
                  <a:pt x="13463" y="9296"/>
                  <a:pt x="13463" y="9296"/>
                  <a:pt x="13463" y="9296"/>
                </a:cubicBezTo>
                <a:cubicBezTo>
                  <a:pt x="13445" y="9307"/>
                  <a:pt x="13426" y="9332"/>
                  <a:pt x="13406" y="9364"/>
                </a:cubicBezTo>
                <a:cubicBezTo>
                  <a:pt x="13367" y="9426"/>
                  <a:pt x="13346" y="9457"/>
                  <a:pt x="13317" y="9425"/>
                </a:cubicBezTo>
                <a:cubicBezTo>
                  <a:pt x="13303" y="9409"/>
                  <a:pt x="13287" y="9374"/>
                  <a:pt x="13264" y="9324"/>
                </a:cubicBezTo>
                <a:cubicBezTo>
                  <a:pt x="13242" y="9274"/>
                  <a:pt x="13215" y="9206"/>
                  <a:pt x="13179" y="9115"/>
                </a:cubicBezTo>
                <a:lnTo>
                  <a:pt x="13032" y="8739"/>
                </a:lnTo>
                <a:lnTo>
                  <a:pt x="13070" y="8377"/>
                </a:lnTo>
                <a:cubicBezTo>
                  <a:pt x="13097" y="8122"/>
                  <a:pt x="13100" y="7929"/>
                  <a:pt x="13080" y="7730"/>
                </a:cubicBezTo>
                <a:cubicBezTo>
                  <a:pt x="13065" y="7575"/>
                  <a:pt x="13057" y="7423"/>
                  <a:pt x="13064" y="7392"/>
                </a:cubicBezTo>
                <a:cubicBezTo>
                  <a:pt x="13071" y="7360"/>
                  <a:pt x="13150" y="7178"/>
                  <a:pt x="13239" y="6988"/>
                </a:cubicBezTo>
                <a:cubicBezTo>
                  <a:pt x="13317" y="6821"/>
                  <a:pt x="13357" y="6738"/>
                  <a:pt x="13387" y="6711"/>
                </a:cubicBezTo>
                <a:cubicBezTo>
                  <a:pt x="13417" y="6684"/>
                  <a:pt x="13436" y="6711"/>
                  <a:pt x="13468" y="6772"/>
                </a:cubicBezTo>
                <a:cubicBezTo>
                  <a:pt x="13561" y="6953"/>
                  <a:pt x="13773" y="6938"/>
                  <a:pt x="13872" y="6743"/>
                </a:cubicBezTo>
                <a:cubicBezTo>
                  <a:pt x="13916" y="6656"/>
                  <a:pt x="13970" y="6435"/>
                  <a:pt x="13992" y="6250"/>
                </a:cubicBezTo>
                <a:cubicBezTo>
                  <a:pt x="14003" y="6159"/>
                  <a:pt x="14008" y="6069"/>
                  <a:pt x="14010" y="5979"/>
                </a:cubicBezTo>
                <a:cubicBezTo>
                  <a:pt x="14011" y="5947"/>
                  <a:pt x="14010" y="5913"/>
                  <a:pt x="14010" y="5881"/>
                </a:cubicBezTo>
                <a:cubicBezTo>
                  <a:pt x="14009" y="5814"/>
                  <a:pt x="14007" y="5749"/>
                  <a:pt x="14001" y="5684"/>
                </a:cubicBezTo>
                <a:cubicBezTo>
                  <a:pt x="13999" y="5659"/>
                  <a:pt x="13998" y="5633"/>
                  <a:pt x="13995" y="5608"/>
                </a:cubicBezTo>
                <a:cubicBezTo>
                  <a:pt x="13985" y="5520"/>
                  <a:pt x="13972" y="5437"/>
                  <a:pt x="13953" y="5357"/>
                </a:cubicBezTo>
                <a:cubicBezTo>
                  <a:pt x="13953" y="5356"/>
                  <a:pt x="13953" y="5355"/>
                  <a:pt x="13953" y="5354"/>
                </a:cubicBezTo>
                <a:cubicBezTo>
                  <a:pt x="13932" y="5265"/>
                  <a:pt x="13906" y="5181"/>
                  <a:pt x="13875" y="5103"/>
                </a:cubicBezTo>
                <a:cubicBezTo>
                  <a:pt x="13805" y="4930"/>
                  <a:pt x="13795" y="4855"/>
                  <a:pt x="13808" y="4592"/>
                </a:cubicBezTo>
                <a:cubicBezTo>
                  <a:pt x="13813" y="4474"/>
                  <a:pt x="13822" y="4390"/>
                  <a:pt x="13838" y="4324"/>
                </a:cubicBezTo>
                <a:cubicBezTo>
                  <a:pt x="13853" y="4258"/>
                  <a:pt x="13874" y="4209"/>
                  <a:pt x="13905" y="4164"/>
                </a:cubicBezTo>
                <a:cubicBezTo>
                  <a:pt x="13932" y="4126"/>
                  <a:pt x="13957" y="4081"/>
                  <a:pt x="13979" y="4029"/>
                </a:cubicBezTo>
                <a:cubicBezTo>
                  <a:pt x="14022" y="3926"/>
                  <a:pt x="14052" y="3798"/>
                  <a:pt x="14068" y="3664"/>
                </a:cubicBezTo>
                <a:cubicBezTo>
                  <a:pt x="14076" y="3597"/>
                  <a:pt x="14081" y="3531"/>
                  <a:pt x="14081" y="3461"/>
                </a:cubicBezTo>
                <a:cubicBezTo>
                  <a:pt x="14081" y="3302"/>
                  <a:pt x="14115" y="3161"/>
                  <a:pt x="14205" y="2955"/>
                </a:cubicBezTo>
                <a:lnTo>
                  <a:pt x="14328" y="2668"/>
                </a:lnTo>
                <a:lnTo>
                  <a:pt x="14400" y="2826"/>
                </a:lnTo>
                <a:cubicBezTo>
                  <a:pt x="14446" y="2927"/>
                  <a:pt x="14518" y="2983"/>
                  <a:pt x="14604" y="2983"/>
                </a:cubicBezTo>
                <a:cubicBezTo>
                  <a:pt x="14718" y="2983"/>
                  <a:pt x="14752" y="2938"/>
                  <a:pt x="14850" y="2664"/>
                </a:cubicBezTo>
                <a:cubicBezTo>
                  <a:pt x="14942" y="2411"/>
                  <a:pt x="14965" y="2285"/>
                  <a:pt x="14965" y="2046"/>
                </a:cubicBezTo>
                <a:cubicBezTo>
                  <a:pt x="14965" y="1955"/>
                  <a:pt x="14961" y="1864"/>
                  <a:pt x="14953" y="1778"/>
                </a:cubicBezTo>
                <a:cubicBezTo>
                  <a:pt x="14953" y="1777"/>
                  <a:pt x="14954" y="1776"/>
                  <a:pt x="14953" y="1775"/>
                </a:cubicBezTo>
                <a:cubicBezTo>
                  <a:pt x="14946" y="1689"/>
                  <a:pt x="14935" y="1607"/>
                  <a:pt x="14921" y="1531"/>
                </a:cubicBezTo>
                <a:cubicBezTo>
                  <a:pt x="14921" y="1530"/>
                  <a:pt x="14921" y="1529"/>
                  <a:pt x="14921" y="1529"/>
                </a:cubicBezTo>
                <a:cubicBezTo>
                  <a:pt x="14894" y="1374"/>
                  <a:pt x="14854" y="1246"/>
                  <a:pt x="14805" y="1157"/>
                </a:cubicBezTo>
                <a:cubicBezTo>
                  <a:pt x="14723" y="1008"/>
                  <a:pt x="14519" y="978"/>
                  <a:pt x="14435" y="1103"/>
                </a:cubicBezTo>
                <a:cubicBezTo>
                  <a:pt x="14390" y="1169"/>
                  <a:pt x="14345" y="1319"/>
                  <a:pt x="14313" y="1498"/>
                </a:cubicBezTo>
                <a:cubicBezTo>
                  <a:pt x="14280" y="1677"/>
                  <a:pt x="14258" y="1884"/>
                  <a:pt x="14258" y="2059"/>
                </a:cubicBezTo>
                <a:cubicBezTo>
                  <a:pt x="14258" y="2229"/>
                  <a:pt x="14250" y="2346"/>
                  <a:pt x="14223" y="2446"/>
                </a:cubicBezTo>
                <a:cubicBezTo>
                  <a:pt x="14196" y="2546"/>
                  <a:pt x="14149" y="2628"/>
                  <a:pt x="14076" y="2730"/>
                </a:cubicBezTo>
                <a:cubicBezTo>
                  <a:pt x="14015" y="2814"/>
                  <a:pt x="13977" y="2818"/>
                  <a:pt x="13898" y="2745"/>
                </a:cubicBezTo>
                <a:cubicBezTo>
                  <a:pt x="13864" y="2714"/>
                  <a:pt x="13832" y="2698"/>
                  <a:pt x="13801" y="2699"/>
                </a:cubicBezTo>
                <a:cubicBezTo>
                  <a:pt x="13801" y="2699"/>
                  <a:pt x="13801" y="2699"/>
                  <a:pt x="13801" y="2699"/>
                </a:cubicBezTo>
                <a:cubicBezTo>
                  <a:pt x="13771" y="2700"/>
                  <a:pt x="13742" y="2716"/>
                  <a:pt x="13716" y="2743"/>
                </a:cubicBezTo>
                <a:cubicBezTo>
                  <a:pt x="13690" y="2769"/>
                  <a:pt x="13666" y="2807"/>
                  <a:pt x="13645" y="2854"/>
                </a:cubicBezTo>
                <a:cubicBezTo>
                  <a:pt x="13603" y="2950"/>
                  <a:pt x="13572" y="3083"/>
                  <a:pt x="13558" y="3232"/>
                </a:cubicBezTo>
                <a:cubicBezTo>
                  <a:pt x="13551" y="3306"/>
                  <a:pt x="13548" y="3386"/>
                  <a:pt x="13550" y="3466"/>
                </a:cubicBezTo>
                <a:cubicBezTo>
                  <a:pt x="13554" y="3626"/>
                  <a:pt x="13577" y="3792"/>
                  <a:pt x="13623" y="3944"/>
                </a:cubicBezTo>
                <a:cubicBezTo>
                  <a:pt x="13639" y="3996"/>
                  <a:pt x="13652" y="4038"/>
                  <a:pt x="13661" y="4079"/>
                </a:cubicBezTo>
                <a:cubicBezTo>
                  <a:pt x="13661" y="4080"/>
                  <a:pt x="13661" y="4081"/>
                  <a:pt x="13661" y="4081"/>
                </a:cubicBezTo>
                <a:cubicBezTo>
                  <a:pt x="13672" y="4131"/>
                  <a:pt x="13676" y="4186"/>
                  <a:pt x="13679" y="4239"/>
                </a:cubicBezTo>
                <a:cubicBezTo>
                  <a:pt x="13683" y="4316"/>
                  <a:pt x="13682" y="4405"/>
                  <a:pt x="13674" y="4542"/>
                </a:cubicBezTo>
                <a:cubicBezTo>
                  <a:pt x="13658" y="4807"/>
                  <a:pt x="13637" y="4909"/>
                  <a:pt x="13594" y="4931"/>
                </a:cubicBezTo>
                <a:cubicBezTo>
                  <a:pt x="13566" y="4945"/>
                  <a:pt x="13538" y="4976"/>
                  <a:pt x="13509" y="5023"/>
                </a:cubicBezTo>
                <a:cubicBezTo>
                  <a:pt x="13481" y="5069"/>
                  <a:pt x="13453" y="5130"/>
                  <a:pt x="13427" y="5197"/>
                </a:cubicBezTo>
                <a:cubicBezTo>
                  <a:pt x="13413" y="5232"/>
                  <a:pt x="13403" y="5270"/>
                  <a:pt x="13391" y="5309"/>
                </a:cubicBezTo>
                <a:cubicBezTo>
                  <a:pt x="13391" y="5311"/>
                  <a:pt x="13389" y="5315"/>
                  <a:pt x="13389" y="5317"/>
                </a:cubicBezTo>
                <a:cubicBezTo>
                  <a:pt x="13378" y="5352"/>
                  <a:pt x="13367" y="5382"/>
                  <a:pt x="13358" y="5418"/>
                </a:cubicBezTo>
                <a:cubicBezTo>
                  <a:pt x="13358" y="5418"/>
                  <a:pt x="13358" y="5420"/>
                  <a:pt x="13358" y="5420"/>
                </a:cubicBezTo>
                <a:cubicBezTo>
                  <a:pt x="13339" y="5498"/>
                  <a:pt x="13325" y="5579"/>
                  <a:pt x="13317" y="5656"/>
                </a:cubicBezTo>
                <a:cubicBezTo>
                  <a:pt x="13300" y="5826"/>
                  <a:pt x="13297" y="5987"/>
                  <a:pt x="13312" y="6027"/>
                </a:cubicBezTo>
                <a:cubicBezTo>
                  <a:pt x="13363" y="6170"/>
                  <a:pt x="13305" y="6407"/>
                  <a:pt x="13146" y="6700"/>
                </a:cubicBezTo>
                <a:lnTo>
                  <a:pt x="12983" y="6999"/>
                </a:lnTo>
                <a:lnTo>
                  <a:pt x="12843" y="6787"/>
                </a:lnTo>
                <a:cubicBezTo>
                  <a:pt x="12766" y="6671"/>
                  <a:pt x="12669" y="6577"/>
                  <a:pt x="12629" y="6577"/>
                </a:cubicBezTo>
                <a:cubicBezTo>
                  <a:pt x="12585" y="6577"/>
                  <a:pt x="12555" y="6546"/>
                  <a:pt x="12531" y="6475"/>
                </a:cubicBezTo>
                <a:cubicBezTo>
                  <a:pt x="12518" y="6438"/>
                  <a:pt x="12508" y="6391"/>
                  <a:pt x="12499" y="6331"/>
                </a:cubicBezTo>
                <a:cubicBezTo>
                  <a:pt x="12490" y="6271"/>
                  <a:pt x="12483" y="6199"/>
                  <a:pt x="12476" y="6112"/>
                </a:cubicBezTo>
                <a:cubicBezTo>
                  <a:pt x="12459" y="5893"/>
                  <a:pt x="12467" y="5836"/>
                  <a:pt x="12524" y="5754"/>
                </a:cubicBezTo>
                <a:cubicBezTo>
                  <a:pt x="12562" y="5700"/>
                  <a:pt x="12623" y="5579"/>
                  <a:pt x="12661" y="5483"/>
                </a:cubicBezTo>
                <a:cubicBezTo>
                  <a:pt x="12699" y="5388"/>
                  <a:pt x="12736" y="5320"/>
                  <a:pt x="12743" y="5333"/>
                </a:cubicBezTo>
                <a:cubicBezTo>
                  <a:pt x="12794" y="5424"/>
                  <a:pt x="13017" y="4590"/>
                  <a:pt x="13094" y="4025"/>
                </a:cubicBezTo>
                <a:cubicBezTo>
                  <a:pt x="13173" y="3435"/>
                  <a:pt x="13147" y="2422"/>
                  <a:pt x="13037" y="1863"/>
                </a:cubicBezTo>
                <a:cubicBezTo>
                  <a:pt x="12991" y="1630"/>
                  <a:pt x="12934" y="1420"/>
                  <a:pt x="12911" y="1395"/>
                </a:cubicBezTo>
                <a:cubicBezTo>
                  <a:pt x="12899" y="1383"/>
                  <a:pt x="12891" y="1363"/>
                  <a:pt x="12886" y="1343"/>
                </a:cubicBezTo>
                <a:cubicBezTo>
                  <a:pt x="12881" y="1322"/>
                  <a:pt x="12881" y="1299"/>
                  <a:pt x="12885" y="1280"/>
                </a:cubicBezTo>
                <a:cubicBezTo>
                  <a:pt x="12893" y="1241"/>
                  <a:pt x="12860" y="1106"/>
                  <a:pt x="12812" y="978"/>
                </a:cubicBezTo>
                <a:cubicBezTo>
                  <a:pt x="12764" y="851"/>
                  <a:pt x="12726" y="774"/>
                  <a:pt x="12726" y="808"/>
                </a:cubicBezTo>
                <a:cubicBezTo>
                  <a:pt x="12726" y="842"/>
                  <a:pt x="12687" y="793"/>
                  <a:pt x="12639" y="699"/>
                </a:cubicBezTo>
                <a:cubicBezTo>
                  <a:pt x="12569" y="560"/>
                  <a:pt x="12489" y="457"/>
                  <a:pt x="12398" y="389"/>
                </a:cubicBezTo>
                <a:cubicBezTo>
                  <a:pt x="12307" y="320"/>
                  <a:pt x="12206" y="288"/>
                  <a:pt x="12092" y="288"/>
                </a:cubicBezTo>
                <a:cubicBezTo>
                  <a:pt x="12044" y="288"/>
                  <a:pt x="12005" y="289"/>
                  <a:pt x="11970" y="297"/>
                </a:cubicBezTo>
                <a:cubicBezTo>
                  <a:pt x="11935" y="305"/>
                  <a:pt x="11905" y="318"/>
                  <a:pt x="11874" y="341"/>
                </a:cubicBezTo>
                <a:cubicBezTo>
                  <a:pt x="11812" y="387"/>
                  <a:pt x="11747" y="473"/>
                  <a:pt x="11641" y="622"/>
                </a:cubicBezTo>
                <a:cubicBezTo>
                  <a:pt x="11394" y="970"/>
                  <a:pt x="11307" y="1204"/>
                  <a:pt x="11198" y="1830"/>
                </a:cubicBezTo>
                <a:cubicBezTo>
                  <a:pt x="11163" y="2030"/>
                  <a:pt x="11137" y="2222"/>
                  <a:pt x="11119" y="2415"/>
                </a:cubicBezTo>
                <a:cubicBezTo>
                  <a:pt x="11119" y="2416"/>
                  <a:pt x="11118" y="2417"/>
                  <a:pt x="11119" y="2417"/>
                </a:cubicBezTo>
                <a:cubicBezTo>
                  <a:pt x="11116" y="2441"/>
                  <a:pt x="11117" y="2464"/>
                  <a:pt x="11115" y="2487"/>
                </a:cubicBezTo>
                <a:cubicBezTo>
                  <a:pt x="11101" y="2667"/>
                  <a:pt x="11092" y="2846"/>
                  <a:pt x="11091" y="3031"/>
                </a:cubicBezTo>
                <a:cubicBezTo>
                  <a:pt x="11090" y="3219"/>
                  <a:pt x="11095" y="3412"/>
                  <a:pt x="11109" y="3616"/>
                </a:cubicBezTo>
                <a:cubicBezTo>
                  <a:pt x="11124" y="3832"/>
                  <a:pt x="11148" y="4059"/>
                  <a:pt x="11179" y="4304"/>
                </a:cubicBezTo>
                <a:cubicBezTo>
                  <a:pt x="11295" y="5206"/>
                  <a:pt x="11685" y="5922"/>
                  <a:pt x="12083" y="5968"/>
                </a:cubicBezTo>
                <a:lnTo>
                  <a:pt x="12298" y="5994"/>
                </a:lnTo>
                <a:lnTo>
                  <a:pt x="12341" y="6296"/>
                </a:lnTo>
                <a:cubicBezTo>
                  <a:pt x="12351" y="6368"/>
                  <a:pt x="12358" y="6425"/>
                  <a:pt x="12363" y="6470"/>
                </a:cubicBezTo>
                <a:cubicBezTo>
                  <a:pt x="12372" y="6561"/>
                  <a:pt x="12369" y="6609"/>
                  <a:pt x="12349" y="6669"/>
                </a:cubicBezTo>
                <a:cubicBezTo>
                  <a:pt x="12339" y="6698"/>
                  <a:pt x="12325" y="6731"/>
                  <a:pt x="12307" y="6772"/>
                </a:cubicBezTo>
                <a:cubicBezTo>
                  <a:pt x="12265" y="6866"/>
                  <a:pt x="12196" y="7084"/>
                  <a:pt x="12154" y="7259"/>
                </a:cubicBezTo>
                <a:cubicBezTo>
                  <a:pt x="12064" y="7632"/>
                  <a:pt x="12050" y="8266"/>
                  <a:pt x="12123" y="8654"/>
                </a:cubicBezTo>
                <a:cubicBezTo>
                  <a:pt x="12133" y="8711"/>
                  <a:pt x="12142" y="8755"/>
                  <a:pt x="12146" y="8792"/>
                </a:cubicBezTo>
                <a:cubicBezTo>
                  <a:pt x="12153" y="8841"/>
                  <a:pt x="12151" y="8879"/>
                  <a:pt x="12146" y="8916"/>
                </a:cubicBezTo>
                <a:cubicBezTo>
                  <a:pt x="12145" y="8923"/>
                  <a:pt x="12144" y="8935"/>
                  <a:pt x="12142" y="8942"/>
                </a:cubicBezTo>
                <a:cubicBezTo>
                  <a:pt x="12134" y="8982"/>
                  <a:pt x="12121" y="9021"/>
                  <a:pt x="12098" y="9084"/>
                </a:cubicBezTo>
                <a:lnTo>
                  <a:pt x="12030" y="9279"/>
                </a:lnTo>
                <a:lnTo>
                  <a:pt x="11854" y="9023"/>
                </a:lnTo>
                <a:cubicBezTo>
                  <a:pt x="11776" y="8910"/>
                  <a:pt x="11727" y="8846"/>
                  <a:pt x="11675" y="8813"/>
                </a:cubicBezTo>
                <a:cubicBezTo>
                  <a:pt x="11622" y="8781"/>
                  <a:pt x="11566" y="8782"/>
                  <a:pt x="11475" y="8794"/>
                </a:cubicBezTo>
                <a:cubicBezTo>
                  <a:pt x="11376" y="8807"/>
                  <a:pt x="11324" y="8811"/>
                  <a:pt x="11292" y="8783"/>
                </a:cubicBezTo>
                <a:cubicBezTo>
                  <a:pt x="11259" y="8755"/>
                  <a:pt x="11245" y="8695"/>
                  <a:pt x="11220" y="8575"/>
                </a:cubicBezTo>
                <a:cubicBezTo>
                  <a:pt x="11188" y="8424"/>
                  <a:pt x="11171" y="8295"/>
                  <a:pt x="11169" y="8176"/>
                </a:cubicBezTo>
                <a:cubicBezTo>
                  <a:pt x="11167" y="8057"/>
                  <a:pt x="11181" y="7949"/>
                  <a:pt x="11209" y="7846"/>
                </a:cubicBezTo>
                <a:cubicBezTo>
                  <a:pt x="11240" y="7731"/>
                  <a:pt x="11255" y="7599"/>
                  <a:pt x="11257" y="7466"/>
                </a:cubicBezTo>
                <a:cubicBezTo>
                  <a:pt x="11257" y="7465"/>
                  <a:pt x="11257" y="7465"/>
                  <a:pt x="11257" y="7464"/>
                </a:cubicBezTo>
                <a:cubicBezTo>
                  <a:pt x="11257" y="7463"/>
                  <a:pt x="11257" y="7462"/>
                  <a:pt x="11257" y="7462"/>
                </a:cubicBezTo>
                <a:cubicBezTo>
                  <a:pt x="11258" y="7371"/>
                  <a:pt x="11252" y="7282"/>
                  <a:pt x="11241" y="7195"/>
                </a:cubicBezTo>
                <a:cubicBezTo>
                  <a:pt x="11239" y="7178"/>
                  <a:pt x="11237" y="7162"/>
                  <a:pt x="11234" y="7145"/>
                </a:cubicBezTo>
                <a:cubicBezTo>
                  <a:pt x="11222" y="7061"/>
                  <a:pt x="11206" y="6980"/>
                  <a:pt x="11184" y="6911"/>
                </a:cubicBezTo>
                <a:cubicBezTo>
                  <a:pt x="11152" y="6810"/>
                  <a:pt x="11111" y="6730"/>
                  <a:pt x="11064" y="6689"/>
                </a:cubicBezTo>
                <a:cubicBezTo>
                  <a:pt x="11040" y="6668"/>
                  <a:pt x="11014" y="6656"/>
                  <a:pt x="10988" y="6656"/>
                </a:cubicBezTo>
                <a:cubicBezTo>
                  <a:pt x="10963" y="6656"/>
                  <a:pt x="10942" y="6656"/>
                  <a:pt x="10924" y="6647"/>
                </a:cubicBezTo>
                <a:cubicBezTo>
                  <a:pt x="10924" y="6647"/>
                  <a:pt x="10924" y="6647"/>
                  <a:pt x="10923" y="6647"/>
                </a:cubicBezTo>
                <a:cubicBezTo>
                  <a:pt x="10906" y="6639"/>
                  <a:pt x="10892" y="6622"/>
                  <a:pt x="10878" y="6597"/>
                </a:cubicBezTo>
                <a:cubicBezTo>
                  <a:pt x="10863" y="6572"/>
                  <a:pt x="10850" y="6536"/>
                  <a:pt x="10835" y="6486"/>
                </a:cubicBezTo>
                <a:cubicBezTo>
                  <a:pt x="10820" y="6435"/>
                  <a:pt x="10803" y="6372"/>
                  <a:pt x="10783" y="6289"/>
                </a:cubicBezTo>
                <a:lnTo>
                  <a:pt x="10694" y="5920"/>
                </a:lnTo>
                <a:lnTo>
                  <a:pt x="10752" y="5656"/>
                </a:lnTo>
                <a:cubicBezTo>
                  <a:pt x="10795" y="5458"/>
                  <a:pt x="10811" y="5243"/>
                  <a:pt x="10811" y="4804"/>
                </a:cubicBezTo>
                <a:cubicBezTo>
                  <a:pt x="10811" y="4291"/>
                  <a:pt x="10801" y="4186"/>
                  <a:pt x="10734" y="3963"/>
                </a:cubicBezTo>
                <a:cubicBezTo>
                  <a:pt x="10675" y="3772"/>
                  <a:pt x="10598" y="3640"/>
                  <a:pt x="10515" y="3562"/>
                </a:cubicBezTo>
                <a:cubicBezTo>
                  <a:pt x="10432" y="3483"/>
                  <a:pt x="10342" y="3461"/>
                  <a:pt x="10255" y="3490"/>
                </a:cubicBezTo>
                <a:cubicBezTo>
                  <a:pt x="10215" y="3502"/>
                  <a:pt x="10178" y="3530"/>
                  <a:pt x="10141" y="3564"/>
                </a:cubicBezTo>
                <a:cubicBezTo>
                  <a:pt x="10130" y="3573"/>
                  <a:pt x="10120" y="3583"/>
                  <a:pt x="10110" y="3594"/>
                </a:cubicBezTo>
                <a:cubicBezTo>
                  <a:pt x="10082" y="3625"/>
                  <a:pt x="10055" y="3661"/>
                  <a:pt x="10030" y="3704"/>
                </a:cubicBezTo>
                <a:cubicBezTo>
                  <a:pt x="10021" y="3717"/>
                  <a:pt x="10013" y="3730"/>
                  <a:pt x="10005" y="3745"/>
                </a:cubicBezTo>
                <a:cubicBezTo>
                  <a:pt x="9973" y="3806"/>
                  <a:pt x="9943" y="3874"/>
                  <a:pt x="9918" y="3955"/>
                </a:cubicBezTo>
                <a:cubicBezTo>
                  <a:pt x="9890" y="4043"/>
                  <a:pt x="9867" y="4143"/>
                  <a:pt x="9850" y="4254"/>
                </a:cubicBezTo>
                <a:lnTo>
                  <a:pt x="9811" y="4505"/>
                </a:lnTo>
                <a:lnTo>
                  <a:pt x="9631" y="4426"/>
                </a:lnTo>
                <a:cubicBezTo>
                  <a:pt x="9552" y="4391"/>
                  <a:pt x="9506" y="4364"/>
                  <a:pt x="9474" y="4317"/>
                </a:cubicBezTo>
                <a:cubicBezTo>
                  <a:pt x="9458" y="4294"/>
                  <a:pt x="9446" y="4264"/>
                  <a:pt x="9434" y="4228"/>
                </a:cubicBezTo>
                <a:cubicBezTo>
                  <a:pt x="9423" y="4191"/>
                  <a:pt x="9414" y="4150"/>
                  <a:pt x="9403" y="4094"/>
                </a:cubicBezTo>
                <a:cubicBezTo>
                  <a:pt x="9339" y="3761"/>
                  <a:pt x="9347" y="3682"/>
                  <a:pt x="9505" y="3171"/>
                </a:cubicBezTo>
                <a:cubicBezTo>
                  <a:pt x="9623" y="2787"/>
                  <a:pt x="9652" y="2736"/>
                  <a:pt x="9752" y="2736"/>
                </a:cubicBezTo>
                <a:cubicBezTo>
                  <a:pt x="9792" y="2736"/>
                  <a:pt x="9829" y="2711"/>
                  <a:pt x="9862" y="2675"/>
                </a:cubicBezTo>
                <a:cubicBezTo>
                  <a:pt x="9870" y="2667"/>
                  <a:pt x="9877" y="2657"/>
                  <a:pt x="9884" y="2647"/>
                </a:cubicBezTo>
                <a:cubicBezTo>
                  <a:pt x="9915" y="2604"/>
                  <a:pt x="9943" y="2553"/>
                  <a:pt x="9964" y="2487"/>
                </a:cubicBezTo>
                <a:cubicBezTo>
                  <a:pt x="9981" y="2438"/>
                  <a:pt x="9994" y="2384"/>
                  <a:pt x="10004" y="2326"/>
                </a:cubicBezTo>
                <a:cubicBezTo>
                  <a:pt x="10015" y="2267"/>
                  <a:pt x="10023" y="2202"/>
                  <a:pt x="10026" y="2138"/>
                </a:cubicBezTo>
                <a:cubicBezTo>
                  <a:pt x="10030" y="2074"/>
                  <a:pt x="10031" y="2009"/>
                  <a:pt x="10027" y="1944"/>
                </a:cubicBezTo>
                <a:cubicBezTo>
                  <a:pt x="10027" y="1943"/>
                  <a:pt x="10027" y="1942"/>
                  <a:pt x="10027" y="1941"/>
                </a:cubicBezTo>
                <a:cubicBezTo>
                  <a:pt x="10024" y="1875"/>
                  <a:pt x="10016" y="1809"/>
                  <a:pt x="10005" y="1745"/>
                </a:cubicBezTo>
                <a:cubicBezTo>
                  <a:pt x="9994" y="1681"/>
                  <a:pt x="9979" y="1620"/>
                  <a:pt x="9959" y="1561"/>
                </a:cubicBezTo>
                <a:cubicBezTo>
                  <a:pt x="9936" y="1495"/>
                  <a:pt x="9913" y="1442"/>
                  <a:pt x="9889" y="1402"/>
                </a:cubicBezTo>
                <a:cubicBezTo>
                  <a:pt x="9889" y="1402"/>
                  <a:pt x="9889" y="1402"/>
                  <a:pt x="9889" y="1402"/>
                </a:cubicBezTo>
                <a:cubicBezTo>
                  <a:pt x="9887" y="1399"/>
                  <a:pt x="9886" y="1398"/>
                  <a:pt x="9884" y="1395"/>
                </a:cubicBezTo>
                <a:cubicBezTo>
                  <a:pt x="9864" y="1363"/>
                  <a:pt x="9842" y="1337"/>
                  <a:pt x="9821" y="1323"/>
                </a:cubicBezTo>
                <a:cubicBezTo>
                  <a:pt x="9816" y="1320"/>
                  <a:pt x="9811" y="1321"/>
                  <a:pt x="9807" y="1319"/>
                </a:cubicBezTo>
                <a:cubicBezTo>
                  <a:pt x="9788" y="1310"/>
                  <a:pt x="9767" y="1307"/>
                  <a:pt x="9747" y="1312"/>
                </a:cubicBezTo>
                <a:cubicBezTo>
                  <a:pt x="9741" y="1314"/>
                  <a:pt x="9734" y="1314"/>
                  <a:pt x="9728" y="1317"/>
                </a:cubicBezTo>
                <a:cubicBezTo>
                  <a:pt x="9702" y="1328"/>
                  <a:pt x="9676" y="1348"/>
                  <a:pt x="9648" y="1380"/>
                </a:cubicBezTo>
                <a:cubicBezTo>
                  <a:pt x="9582" y="1457"/>
                  <a:pt x="9538" y="1554"/>
                  <a:pt x="9514" y="1690"/>
                </a:cubicBezTo>
                <a:cubicBezTo>
                  <a:pt x="9501" y="1759"/>
                  <a:pt x="9494" y="1836"/>
                  <a:pt x="9491" y="1926"/>
                </a:cubicBezTo>
                <a:cubicBezTo>
                  <a:pt x="9488" y="2015"/>
                  <a:pt x="9490" y="2115"/>
                  <a:pt x="9496" y="2230"/>
                </a:cubicBezTo>
                <a:cubicBezTo>
                  <a:pt x="9500" y="2316"/>
                  <a:pt x="9503" y="2384"/>
                  <a:pt x="9503" y="2444"/>
                </a:cubicBezTo>
                <a:cubicBezTo>
                  <a:pt x="9503" y="2503"/>
                  <a:pt x="9500" y="2552"/>
                  <a:pt x="9493" y="2605"/>
                </a:cubicBezTo>
                <a:cubicBezTo>
                  <a:pt x="9485" y="2658"/>
                  <a:pt x="9473" y="2711"/>
                  <a:pt x="9455" y="2778"/>
                </a:cubicBezTo>
                <a:cubicBezTo>
                  <a:pt x="9437" y="2844"/>
                  <a:pt x="9413" y="2922"/>
                  <a:pt x="9382" y="3024"/>
                </a:cubicBezTo>
                <a:cubicBezTo>
                  <a:pt x="9349" y="3131"/>
                  <a:pt x="9324" y="3208"/>
                  <a:pt x="9304" y="3267"/>
                </a:cubicBezTo>
                <a:cubicBezTo>
                  <a:pt x="9294" y="3293"/>
                  <a:pt x="9288" y="3305"/>
                  <a:pt x="9280" y="3324"/>
                </a:cubicBezTo>
                <a:cubicBezTo>
                  <a:pt x="9279" y="3325"/>
                  <a:pt x="9279" y="3325"/>
                  <a:pt x="9278" y="3326"/>
                </a:cubicBezTo>
                <a:cubicBezTo>
                  <a:pt x="9254" y="3381"/>
                  <a:pt x="9231" y="3413"/>
                  <a:pt x="9205" y="3420"/>
                </a:cubicBezTo>
                <a:cubicBezTo>
                  <a:pt x="9202" y="3421"/>
                  <a:pt x="9199" y="3426"/>
                  <a:pt x="9195" y="3426"/>
                </a:cubicBezTo>
                <a:cubicBezTo>
                  <a:pt x="9174" y="3428"/>
                  <a:pt x="9148" y="3421"/>
                  <a:pt x="9115" y="3411"/>
                </a:cubicBezTo>
                <a:cubicBezTo>
                  <a:pt x="9077" y="3399"/>
                  <a:pt x="9041" y="3403"/>
                  <a:pt x="9006" y="3415"/>
                </a:cubicBezTo>
                <a:cubicBezTo>
                  <a:pt x="8997" y="3418"/>
                  <a:pt x="8988" y="3422"/>
                  <a:pt x="8980" y="3426"/>
                </a:cubicBezTo>
                <a:cubicBezTo>
                  <a:pt x="8947" y="3444"/>
                  <a:pt x="8916" y="3468"/>
                  <a:pt x="8888" y="3507"/>
                </a:cubicBezTo>
                <a:cubicBezTo>
                  <a:pt x="8867" y="3536"/>
                  <a:pt x="8847" y="3574"/>
                  <a:pt x="8830" y="3614"/>
                </a:cubicBezTo>
                <a:cubicBezTo>
                  <a:pt x="8812" y="3654"/>
                  <a:pt x="8797" y="3697"/>
                  <a:pt x="8783" y="3747"/>
                </a:cubicBezTo>
                <a:cubicBezTo>
                  <a:pt x="8783" y="3748"/>
                  <a:pt x="8783" y="3749"/>
                  <a:pt x="8782" y="3749"/>
                </a:cubicBezTo>
                <a:cubicBezTo>
                  <a:pt x="8777" y="3770"/>
                  <a:pt x="8774" y="3793"/>
                  <a:pt x="8769" y="3815"/>
                </a:cubicBezTo>
                <a:cubicBezTo>
                  <a:pt x="8766" y="3828"/>
                  <a:pt x="8763" y="3843"/>
                  <a:pt x="8760" y="3856"/>
                </a:cubicBezTo>
                <a:cubicBezTo>
                  <a:pt x="8756" y="3875"/>
                  <a:pt x="8751" y="3893"/>
                  <a:pt x="8748" y="3913"/>
                </a:cubicBezTo>
                <a:cubicBezTo>
                  <a:pt x="8748" y="3914"/>
                  <a:pt x="8748" y="3915"/>
                  <a:pt x="8748" y="3915"/>
                </a:cubicBezTo>
                <a:cubicBezTo>
                  <a:pt x="8745" y="3929"/>
                  <a:pt x="8744" y="3945"/>
                  <a:pt x="8742" y="3959"/>
                </a:cubicBezTo>
                <a:cubicBezTo>
                  <a:pt x="8727" y="4067"/>
                  <a:pt x="8718" y="4187"/>
                  <a:pt x="8719" y="4319"/>
                </a:cubicBezTo>
                <a:cubicBezTo>
                  <a:pt x="8719" y="4642"/>
                  <a:pt x="8751" y="4901"/>
                  <a:pt x="8810" y="5077"/>
                </a:cubicBezTo>
                <a:cubicBezTo>
                  <a:pt x="8825" y="5121"/>
                  <a:pt x="8842" y="5160"/>
                  <a:pt x="8859" y="5193"/>
                </a:cubicBezTo>
                <a:cubicBezTo>
                  <a:pt x="8884" y="5238"/>
                  <a:pt x="8912" y="5269"/>
                  <a:pt x="8941" y="5293"/>
                </a:cubicBezTo>
                <a:cubicBezTo>
                  <a:pt x="8948" y="5299"/>
                  <a:pt x="8954" y="5302"/>
                  <a:pt x="8960" y="5306"/>
                </a:cubicBezTo>
                <a:cubicBezTo>
                  <a:pt x="8991" y="5326"/>
                  <a:pt x="9024" y="5340"/>
                  <a:pt x="9060" y="5337"/>
                </a:cubicBezTo>
                <a:cubicBezTo>
                  <a:pt x="9096" y="5334"/>
                  <a:pt x="9127" y="5326"/>
                  <a:pt x="9156" y="5311"/>
                </a:cubicBezTo>
                <a:cubicBezTo>
                  <a:pt x="9212" y="5281"/>
                  <a:pt x="9257" y="5221"/>
                  <a:pt x="9301" y="5116"/>
                </a:cubicBezTo>
                <a:cubicBezTo>
                  <a:pt x="9323" y="5064"/>
                  <a:pt x="9345" y="5000"/>
                  <a:pt x="9369" y="4922"/>
                </a:cubicBezTo>
                <a:cubicBezTo>
                  <a:pt x="9406" y="4800"/>
                  <a:pt x="9426" y="4737"/>
                  <a:pt x="9457" y="4715"/>
                </a:cubicBezTo>
                <a:cubicBezTo>
                  <a:pt x="9489" y="4692"/>
                  <a:pt x="9532" y="4712"/>
                  <a:pt x="9616" y="4747"/>
                </a:cubicBezTo>
                <a:cubicBezTo>
                  <a:pt x="9700" y="4783"/>
                  <a:pt x="9743" y="4801"/>
                  <a:pt x="9769" y="4852"/>
                </a:cubicBezTo>
                <a:cubicBezTo>
                  <a:pt x="9782" y="4878"/>
                  <a:pt x="9791" y="4912"/>
                  <a:pt x="9799" y="4959"/>
                </a:cubicBezTo>
                <a:cubicBezTo>
                  <a:pt x="9807" y="5006"/>
                  <a:pt x="9813" y="5066"/>
                  <a:pt x="9822" y="5147"/>
                </a:cubicBezTo>
                <a:cubicBezTo>
                  <a:pt x="9841" y="5327"/>
                  <a:pt x="9875" y="5553"/>
                  <a:pt x="9897" y="5649"/>
                </a:cubicBezTo>
                <a:cubicBezTo>
                  <a:pt x="9931" y="5802"/>
                  <a:pt x="9929" y="5854"/>
                  <a:pt x="9881" y="6055"/>
                </a:cubicBezTo>
                <a:cubicBezTo>
                  <a:pt x="9850" y="6183"/>
                  <a:pt x="9824" y="6314"/>
                  <a:pt x="9823" y="6344"/>
                </a:cubicBezTo>
                <a:cubicBezTo>
                  <a:pt x="9822" y="6427"/>
                  <a:pt x="9807" y="6466"/>
                  <a:pt x="9775" y="6457"/>
                </a:cubicBezTo>
                <a:cubicBezTo>
                  <a:pt x="9743" y="6449"/>
                  <a:pt x="9694" y="6392"/>
                  <a:pt x="9626" y="6289"/>
                </a:cubicBezTo>
                <a:cubicBezTo>
                  <a:pt x="9565" y="6198"/>
                  <a:pt x="9514" y="6140"/>
                  <a:pt x="9456" y="6099"/>
                </a:cubicBezTo>
                <a:cubicBezTo>
                  <a:pt x="9398" y="6058"/>
                  <a:pt x="9332" y="6035"/>
                  <a:pt x="9242" y="6020"/>
                </a:cubicBezTo>
                <a:cubicBezTo>
                  <a:pt x="9174" y="6010"/>
                  <a:pt x="9113" y="6008"/>
                  <a:pt x="9056" y="6018"/>
                </a:cubicBezTo>
                <a:cubicBezTo>
                  <a:pt x="9055" y="6018"/>
                  <a:pt x="9055" y="6018"/>
                  <a:pt x="9055" y="6018"/>
                </a:cubicBezTo>
                <a:cubicBezTo>
                  <a:pt x="8997" y="6028"/>
                  <a:pt x="8944" y="6049"/>
                  <a:pt x="8895" y="6082"/>
                </a:cubicBezTo>
                <a:cubicBezTo>
                  <a:pt x="8796" y="6147"/>
                  <a:pt x="8711" y="6260"/>
                  <a:pt x="8629" y="6424"/>
                </a:cubicBezTo>
                <a:cubicBezTo>
                  <a:pt x="8565" y="6553"/>
                  <a:pt x="8499" y="6656"/>
                  <a:pt x="8483" y="6656"/>
                </a:cubicBezTo>
                <a:cubicBezTo>
                  <a:pt x="8467" y="6656"/>
                  <a:pt x="8393" y="6908"/>
                  <a:pt x="8320" y="7213"/>
                </a:cubicBezTo>
                <a:cubicBezTo>
                  <a:pt x="8274" y="7406"/>
                  <a:pt x="8238" y="7581"/>
                  <a:pt x="8211" y="7750"/>
                </a:cubicBezTo>
                <a:cubicBezTo>
                  <a:pt x="8184" y="7920"/>
                  <a:pt x="8166" y="8084"/>
                  <a:pt x="8155" y="8254"/>
                </a:cubicBezTo>
                <a:cubicBezTo>
                  <a:pt x="8137" y="8522"/>
                  <a:pt x="8118" y="8781"/>
                  <a:pt x="8113" y="8831"/>
                </a:cubicBezTo>
                <a:cubicBezTo>
                  <a:pt x="8108" y="8881"/>
                  <a:pt x="8049" y="8941"/>
                  <a:pt x="7981" y="8966"/>
                </a:cubicBezTo>
                <a:cubicBezTo>
                  <a:pt x="7869" y="9008"/>
                  <a:pt x="7848" y="8986"/>
                  <a:pt x="7755" y="8730"/>
                </a:cubicBezTo>
                <a:lnTo>
                  <a:pt x="7653" y="8447"/>
                </a:lnTo>
                <a:lnTo>
                  <a:pt x="7668" y="7778"/>
                </a:lnTo>
                <a:cubicBezTo>
                  <a:pt x="7686" y="6941"/>
                  <a:pt x="7725" y="6159"/>
                  <a:pt x="7755" y="6025"/>
                </a:cubicBezTo>
                <a:cubicBezTo>
                  <a:pt x="7768" y="5969"/>
                  <a:pt x="7802" y="5922"/>
                  <a:pt x="7830" y="5922"/>
                </a:cubicBezTo>
                <a:cubicBezTo>
                  <a:pt x="7928" y="5922"/>
                  <a:pt x="8189" y="5495"/>
                  <a:pt x="8269" y="5206"/>
                </a:cubicBezTo>
                <a:cubicBezTo>
                  <a:pt x="8304" y="5080"/>
                  <a:pt x="8324" y="4985"/>
                  <a:pt x="8337" y="4854"/>
                </a:cubicBezTo>
                <a:cubicBezTo>
                  <a:pt x="8337" y="4854"/>
                  <a:pt x="8337" y="4853"/>
                  <a:pt x="8337" y="4852"/>
                </a:cubicBezTo>
                <a:cubicBezTo>
                  <a:pt x="8349" y="4720"/>
                  <a:pt x="8352" y="4551"/>
                  <a:pt x="8355" y="4269"/>
                </a:cubicBezTo>
                <a:cubicBezTo>
                  <a:pt x="8356" y="4087"/>
                  <a:pt x="8356" y="3933"/>
                  <a:pt x="8353" y="3802"/>
                </a:cubicBezTo>
                <a:cubicBezTo>
                  <a:pt x="8347" y="3539"/>
                  <a:pt x="8328" y="3362"/>
                  <a:pt x="8292" y="3199"/>
                </a:cubicBezTo>
                <a:cubicBezTo>
                  <a:pt x="8273" y="3118"/>
                  <a:pt x="8251" y="3039"/>
                  <a:pt x="8222" y="2957"/>
                </a:cubicBezTo>
                <a:cubicBezTo>
                  <a:pt x="7986" y="2269"/>
                  <a:pt x="7554" y="2232"/>
                  <a:pt x="7299" y="2880"/>
                </a:cubicBezTo>
                <a:lnTo>
                  <a:pt x="7220" y="3081"/>
                </a:lnTo>
                <a:lnTo>
                  <a:pt x="7025" y="2815"/>
                </a:lnTo>
                <a:cubicBezTo>
                  <a:pt x="6969" y="2738"/>
                  <a:pt x="6927" y="2680"/>
                  <a:pt x="6894" y="2627"/>
                </a:cubicBezTo>
                <a:cubicBezTo>
                  <a:pt x="6861" y="2575"/>
                  <a:pt x="6839" y="2529"/>
                  <a:pt x="6824" y="2483"/>
                </a:cubicBezTo>
                <a:cubicBezTo>
                  <a:pt x="6794" y="2390"/>
                  <a:pt x="6793" y="2293"/>
                  <a:pt x="6799" y="2120"/>
                </a:cubicBezTo>
                <a:cubicBezTo>
                  <a:pt x="6803" y="1969"/>
                  <a:pt x="6788" y="1825"/>
                  <a:pt x="6761" y="1762"/>
                </a:cubicBezTo>
                <a:cubicBezTo>
                  <a:pt x="6736" y="1704"/>
                  <a:pt x="6721" y="1628"/>
                  <a:pt x="6729" y="1592"/>
                </a:cubicBezTo>
                <a:cubicBezTo>
                  <a:pt x="6737" y="1556"/>
                  <a:pt x="6704" y="1431"/>
                  <a:pt x="6654" y="1315"/>
                </a:cubicBezTo>
                <a:cubicBezTo>
                  <a:pt x="6631" y="1261"/>
                  <a:pt x="6606" y="1218"/>
                  <a:pt x="6580" y="1186"/>
                </a:cubicBezTo>
                <a:cubicBezTo>
                  <a:pt x="6529" y="1121"/>
                  <a:pt x="6474" y="1095"/>
                  <a:pt x="6419" y="1107"/>
                </a:cubicBezTo>
                <a:cubicBezTo>
                  <a:pt x="6392" y="1113"/>
                  <a:pt x="6364" y="1127"/>
                  <a:pt x="6337" y="1151"/>
                </a:cubicBezTo>
                <a:cubicBezTo>
                  <a:pt x="6311" y="1174"/>
                  <a:pt x="6286" y="1209"/>
                  <a:pt x="6262" y="1249"/>
                </a:cubicBezTo>
                <a:cubicBezTo>
                  <a:pt x="6237" y="1289"/>
                  <a:pt x="6215" y="1340"/>
                  <a:pt x="6194" y="1395"/>
                </a:cubicBezTo>
                <a:cubicBezTo>
                  <a:pt x="6152" y="1507"/>
                  <a:pt x="6118" y="1648"/>
                  <a:pt x="6097" y="1815"/>
                </a:cubicBezTo>
                <a:cubicBezTo>
                  <a:pt x="6059" y="2119"/>
                  <a:pt x="6060" y="2184"/>
                  <a:pt x="6107" y="2472"/>
                </a:cubicBezTo>
                <a:cubicBezTo>
                  <a:pt x="6135" y="2648"/>
                  <a:pt x="6197" y="2853"/>
                  <a:pt x="6243" y="2928"/>
                </a:cubicBezTo>
                <a:cubicBezTo>
                  <a:pt x="6359" y="3118"/>
                  <a:pt x="6541" y="3102"/>
                  <a:pt x="6636" y="2896"/>
                </a:cubicBezTo>
                <a:lnTo>
                  <a:pt x="6713" y="2727"/>
                </a:lnTo>
                <a:lnTo>
                  <a:pt x="6918" y="3064"/>
                </a:lnTo>
                <a:lnTo>
                  <a:pt x="7122" y="3402"/>
                </a:lnTo>
                <a:lnTo>
                  <a:pt x="7107" y="3987"/>
                </a:lnTo>
                <a:cubicBezTo>
                  <a:pt x="7101" y="4243"/>
                  <a:pt x="7100" y="4399"/>
                  <a:pt x="7107" y="4533"/>
                </a:cubicBezTo>
                <a:cubicBezTo>
                  <a:pt x="7115" y="4668"/>
                  <a:pt x="7132" y="4779"/>
                  <a:pt x="7163" y="4937"/>
                </a:cubicBezTo>
                <a:cubicBezTo>
                  <a:pt x="7206" y="5162"/>
                  <a:pt x="7288" y="5399"/>
                  <a:pt x="7379" y="5566"/>
                </a:cubicBezTo>
                <a:cubicBezTo>
                  <a:pt x="7448" y="5694"/>
                  <a:pt x="7498" y="5777"/>
                  <a:pt x="7534" y="5852"/>
                </a:cubicBezTo>
                <a:cubicBezTo>
                  <a:pt x="7552" y="5890"/>
                  <a:pt x="7567" y="5926"/>
                  <a:pt x="7578" y="5964"/>
                </a:cubicBezTo>
                <a:cubicBezTo>
                  <a:pt x="7601" y="6039"/>
                  <a:pt x="7612" y="6123"/>
                  <a:pt x="7614" y="6250"/>
                </a:cubicBezTo>
                <a:cubicBezTo>
                  <a:pt x="7615" y="6333"/>
                  <a:pt x="7611" y="6462"/>
                  <a:pt x="7607" y="6593"/>
                </a:cubicBezTo>
                <a:cubicBezTo>
                  <a:pt x="7601" y="6757"/>
                  <a:pt x="7593" y="6958"/>
                  <a:pt x="7582" y="7228"/>
                </a:cubicBezTo>
                <a:cubicBezTo>
                  <a:pt x="7557" y="7879"/>
                  <a:pt x="7523" y="8450"/>
                  <a:pt x="7508" y="8492"/>
                </a:cubicBezTo>
                <a:cubicBezTo>
                  <a:pt x="7502" y="8511"/>
                  <a:pt x="7484" y="8493"/>
                  <a:pt x="7463" y="8462"/>
                </a:cubicBezTo>
                <a:cubicBezTo>
                  <a:pt x="7458" y="8454"/>
                  <a:pt x="7453" y="8445"/>
                  <a:pt x="7448" y="8436"/>
                </a:cubicBezTo>
                <a:cubicBezTo>
                  <a:pt x="7434" y="8412"/>
                  <a:pt x="7422" y="8385"/>
                  <a:pt x="7407" y="8353"/>
                </a:cubicBezTo>
                <a:cubicBezTo>
                  <a:pt x="7370" y="8276"/>
                  <a:pt x="7333" y="8187"/>
                  <a:pt x="7309" y="8106"/>
                </a:cubicBezTo>
                <a:cubicBezTo>
                  <a:pt x="7291" y="8045"/>
                  <a:pt x="7280" y="7993"/>
                  <a:pt x="7283" y="7964"/>
                </a:cubicBezTo>
                <a:cubicBezTo>
                  <a:pt x="7286" y="7932"/>
                  <a:pt x="7195" y="7579"/>
                  <a:pt x="7080" y="7180"/>
                </a:cubicBezTo>
                <a:cubicBezTo>
                  <a:pt x="6901" y="6557"/>
                  <a:pt x="6810" y="6240"/>
                  <a:pt x="6770" y="6049"/>
                </a:cubicBezTo>
                <a:cubicBezTo>
                  <a:pt x="6729" y="5858"/>
                  <a:pt x="6740" y="5795"/>
                  <a:pt x="6762" y="5678"/>
                </a:cubicBezTo>
                <a:cubicBezTo>
                  <a:pt x="6784" y="5565"/>
                  <a:pt x="6796" y="5451"/>
                  <a:pt x="6801" y="5341"/>
                </a:cubicBezTo>
                <a:cubicBezTo>
                  <a:pt x="6806" y="5231"/>
                  <a:pt x="6804" y="5125"/>
                  <a:pt x="6796" y="5023"/>
                </a:cubicBezTo>
                <a:cubicBezTo>
                  <a:pt x="6795" y="5017"/>
                  <a:pt x="6796" y="5009"/>
                  <a:pt x="6796" y="5003"/>
                </a:cubicBezTo>
                <a:cubicBezTo>
                  <a:pt x="6796" y="5002"/>
                  <a:pt x="6796" y="5001"/>
                  <a:pt x="6796" y="5001"/>
                </a:cubicBezTo>
                <a:cubicBezTo>
                  <a:pt x="6786" y="4896"/>
                  <a:pt x="6769" y="4798"/>
                  <a:pt x="6748" y="4708"/>
                </a:cubicBezTo>
                <a:cubicBezTo>
                  <a:pt x="6727" y="4618"/>
                  <a:pt x="6701" y="4538"/>
                  <a:pt x="6671" y="4470"/>
                </a:cubicBezTo>
                <a:cubicBezTo>
                  <a:pt x="6641" y="4402"/>
                  <a:pt x="6608" y="4347"/>
                  <a:pt x="6572" y="4306"/>
                </a:cubicBezTo>
                <a:cubicBezTo>
                  <a:pt x="6500" y="4226"/>
                  <a:pt x="6419" y="4207"/>
                  <a:pt x="6340" y="4276"/>
                </a:cubicBezTo>
                <a:cubicBezTo>
                  <a:pt x="6300" y="4310"/>
                  <a:pt x="6261" y="4367"/>
                  <a:pt x="6223" y="4448"/>
                </a:cubicBezTo>
                <a:cubicBezTo>
                  <a:pt x="6187" y="4527"/>
                  <a:pt x="6167" y="4567"/>
                  <a:pt x="6147" y="4573"/>
                </a:cubicBezTo>
                <a:cubicBezTo>
                  <a:pt x="6137" y="4575"/>
                  <a:pt x="6127" y="4567"/>
                  <a:pt x="6115" y="4553"/>
                </a:cubicBezTo>
                <a:cubicBezTo>
                  <a:pt x="6115" y="4553"/>
                  <a:pt x="6115" y="4553"/>
                  <a:pt x="6114" y="4553"/>
                </a:cubicBezTo>
                <a:cubicBezTo>
                  <a:pt x="6103" y="4538"/>
                  <a:pt x="6090" y="4516"/>
                  <a:pt x="6073" y="4485"/>
                </a:cubicBezTo>
                <a:cubicBezTo>
                  <a:pt x="5994" y="4342"/>
                  <a:pt x="5887" y="4164"/>
                  <a:pt x="5796" y="4022"/>
                </a:cubicBezTo>
                <a:cubicBezTo>
                  <a:pt x="5795" y="4022"/>
                  <a:pt x="5795" y="4023"/>
                  <a:pt x="5795" y="4022"/>
                </a:cubicBezTo>
                <a:cubicBezTo>
                  <a:pt x="5703" y="3881"/>
                  <a:pt x="5628" y="3774"/>
                  <a:pt x="5610" y="3767"/>
                </a:cubicBezTo>
                <a:cubicBezTo>
                  <a:pt x="5573" y="3752"/>
                  <a:pt x="5540" y="3695"/>
                  <a:pt x="5516" y="3612"/>
                </a:cubicBezTo>
                <a:cubicBezTo>
                  <a:pt x="5504" y="3570"/>
                  <a:pt x="5494" y="3521"/>
                  <a:pt x="5488" y="3470"/>
                </a:cubicBezTo>
                <a:cubicBezTo>
                  <a:pt x="5481" y="3419"/>
                  <a:pt x="5477" y="3366"/>
                  <a:pt x="5477" y="3311"/>
                </a:cubicBezTo>
                <a:cubicBezTo>
                  <a:pt x="5477" y="3187"/>
                  <a:pt x="5450" y="2988"/>
                  <a:pt x="5416" y="2869"/>
                </a:cubicBezTo>
                <a:cubicBezTo>
                  <a:pt x="5364" y="2685"/>
                  <a:pt x="5332" y="2655"/>
                  <a:pt x="5198" y="2655"/>
                </a:cubicBezTo>
                <a:cubicBezTo>
                  <a:pt x="5055" y="2655"/>
                  <a:pt x="5033" y="2680"/>
                  <a:pt x="4957" y="2937"/>
                </a:cubicBezTo>
                <a:cubicBezTo>
                  <a:pt x="4915" y="3078"/>
                  <a:pt x="4893" y="3148"/>
                  <a:pt x="4843" y="3190"/>
                </a:cubicBezTo>
                <a:cubicBezTo>
                  <a:pt x="4819" y="3212"/>
                  <a:pt x="4787" y="3226"/>
                  <a:pt x="4741" y="3238"/>
                </a:cubicBezTo>
                <a:cubicBezTo>
                  <a:pt x="4696" y="3251"/>
                  <a:pt x="4637" y="3260"/>
                  <a:pt x="4559" y="3273"/>
                </a:cubicBezTo>
                <a:lnTo>
                  <a:pt x="4245" y="3330"/>
                </a:lnTo>
                <a:lnTo>
                  <a:pt x="4198" y="3079"/>
                </a:lnTo>
                <a:cubicBezTo>
                  <a:pt x="4172" y="2941"/>
                  <a:pt x="4151" y="2765"/>
                  <a:pt x="4151" y="2688"/>
                </a:cubicBezTo>
                <a:cubicBezTo>
                  <a:pt x="4151" y="2535"/>
                  <a:pt x="4120" y="2348"/>
                  <a:pt x="4069" y="2153"/>
                </a:cubicBezTo>
                <a:cubicBezTo>
                  <a:pt x="4044" y="2057"/>
                  <a:pt x="4014" y="1958"/>
                  <a:pt x="3980" y="1861"/>
                </a:cubicBezTo>
                <a:cubicBezTo>
                  <a:pt x="3941" y="1747"/>
                  <a:pt x="3896" y="1636"/>
                  <a:pt x="3850" y="1531"/>
                </a:cubicBezTo>
                <a:cubicBezTo>
                  <a:pt x="3838" y="1505"/>
                  <a:pt x="3827" y="1483"/>
                  <a:pt x="3815" y="1459"/>
                </a:cubicBezTo>
                <a:cubicBezTo>
                  <a:pt x="3781" y="1386"/>
                  <a:pt x="3746" y="1316"/>
                  <a:pt x="3710" y="1253"/>
                </a:cubicBezTo>
                <a:cubicBezTo>
                  <a:pt x="3693" y="1223"/>
                  <a:pt x="3675" y="1194"/>
                  <a:pt x="3658" y="1166"/>
                </a:cubicBezTo>
                <a:cubicBezTo>
                  <a:pt x="3625" y="1114"/>
                  <a:pt x="3592" y="1069"/>
                  <a:pt x="3560" y="1031"/>
                </a:cubicBezTo>
                <a:cubicBezTo>
                  <a:pt x="3544" y="1012"/>
                  <a:pt x="3528" y="994"/>
                  <a:pt x="3513" y="978"/>
                </a:cubicBezTo>
                <a:cubicBezTo>
                  <a:pt x="3467" y="933"/>
                  <a:pt x="3422" y="898"/>
                  <a:pt x="3383" y="893"/>
                </a:cubicBezTo>
                <a:cubicBezTo>
                  <a:pt x="3323" y="885"/>
                  <a:pt x="3259" y="852"/>
                  <a:pt x="3241" y="821"/>
                </a:cubicBezTo>
                <a:cubicBezTo>
                  <a:pt x="3223" y="791"/>
                  <a:pt x="3137" y="804"/>
                  <a:pt x="3048" y="849"/>
                </a:cubicBezTo>
                <a:cubicBezTo>
                  <a:pt x="2972" y="888"/>
                  <a:pt x="2899" y="947"/>
                  <a:pt x="2830" y="1024"/>
                </a:cubicBezTo>
                <a:cubicBezTo>
                  <a:pt x="2761" y="1101"/>
                  <a:pt x="2696" y="1198"/>
                  <a:pt x="2636" y="1308"/>
                </a:cubicBezTo>
                <a:cubicBezTo>
                  <a:pt x="2576" y="1418"/>
                  <a:pt x="2520" y="1544"/>
                  <a:pt x="2470" y="1681"/>
                </a:cubicBezTo>
                <a:cubicBezTo>
                  <a:pt x="2443" y="1757"/>
                  <a:pt x="2420" y="1844"/>
                  <a:pt x="2396" y="1926"/>
                </a:cubicBezTo>
                <a:cubicBezTo>
                  <a:pt x="2395" y="1929"/>
                  <a:pt x="2394" y="1932"/>
                  <a:pt x="2394" y="1935"/>
                </a:cubicBezTo>
                <a:cubicBezTo>
                  <a:pt x="2374" y="2000"/>
                  <a:pt x="2353" y="2059"/>
                  <a:pt x="2335" y="2129"/>
                </a:cubicBezTo>
                <a:cubicBezTo>
                  <a:pt x="2335" y="2130"/>
                  <a:pt x="2336" y="2131"/>
                  <a:pt x="2335" y="2131"/>
                </a:cubicBezTo>
                <a:cubicBezTo>
                  <a:pt x="2296" y="2292"/>
                  <a:pt x="2263" y="2460"/>
                  <a:pt x="2236" y="2638"/>
                </a:cubicBezTo>
                <a:cubicBezTo>
                  <a:pt x="2156" y="3170"/>
                  <a:pt x="2134" y="3769"/>
                  <a:pt x="2188" y="4361"/>
                </a:cubicBezTo>
                <a:cubicBezTo>
                  <a:pt x="2213" y="4628"/>
                  <a:pt x="2245" y="4860"/>
                  <a:pt x="2286" y="5055"/>
                </a:cubicBezTo>
                <a:cubicBezTo>
                  <a:pt x="2306" y="5153"/>
                  <a:pt x="2328" y="5241"/>
                  <a:pt x="2353" y="5322"/>
                </a:cubicBezTo>
                <a:cubicBezTo>
                  <a:pt x="2377" y="5402"/>
                  <a:pt x="2404" y="5474"/>
                  <a:pt x="2433" y="5538"/>
                </a:cubicBezTo>
                <a:cubicBezTo>
                  <a:pt x="2451" y="5578"/>
                  <a:pt x="2467" y="5623"/>
                  <a:pt x="2478" y="5665"/>
                </a:cubicBezTo>
                <a:cubicBezTo>
                  <a:pt x="2478" y="5665"/>
                  <a:pt x="2478" y="5666"/>
                  <a:pt x="2478" y="5667"/>
                </a:cubicBezTo>
                <a:cubicBezTo>
                  <a:pt x="2488" y="5707"/>
                  <a:pt x="2494" y="5746"/>
                  <a:pt x="2492" y="5767"/>
                </a:cubicBezTo>
                <a:cubicBezTo>
                  <a:pt x="2490" y="5789"/>
                  <a:pt x="2507" y="5839"/>
                  <a:pt x="2535" y="5905"/>
                </a:cubicBezTo>
                <a:cubicBezTo>
                  <a:pt x="2564" y="5970"/>
                  <a:pt x="2604" y="6053"/>
                  <a:pt x="2648" y="6130"/>
                </a:cubicBezTo>
                <a:cubicBezTo>
                  <a:pt x="2682" y="6189"/>
                  <a:pt x="2712" y="6237"/>
                  <a:pt x="2740" y="6276"/>
                </a:cubicBezTo>
                <a:cubicBezTo>
                  <a:pt x="2775" y="6324"/>
                  <a:pt x="2811" y="6351"/>
                  <a:pt x="2849" y="6379"/>
                </a:cubicBezTo>
                <a:cubicBezTo>
                  <a:pt x="2904" y="6419"/>
                  <a:pt x="2964" y="6449"/>
                  <a:pt x="3060" y="6473"/>
                </a:cubicBezTo>
                <a:lnTo>
                  <a:pt x="3310" y="6534"/>
                </a:lnTo>
                <a:lnTo>
                  <a:pt x="3334" y="6890"/>
                </a:lnTo>
                <a:cubicBezTo>
                  <a:pt x="3342" y="7007"/>
                  <a:pt x="3346" y="7082"/>
                  <a:pt x="3345" y="7147"/>
                </a:cubicBezTo>
                <a:cubicBezTo>
                  <a:pt x="3345" y="7159"/>
                  <a:pt x="3344" y="7174"/>
                  <a:pt x="3343" y="7184"/>
                </a:cubicBezTo>
                <a:cubicBezTo>
                  <a:pt x="3340" y="7243"/>
                  <a:pt x="3332" y="7297"/>
                  <a:pt x="3313" y="7357"/>
                </a:cubicBezTo>
                <a:cubicBezTo>
                  <a:pt x="3299" y="7401"/>
                  <a:pt x="3280" y="7450"/>
                  <a:pt x="3254" y="7514"/>
                </a:cubicBezTo>
                <a:cubicBezTo>
                  <a:pt x="3192" y="7672"/>
                  <a:pt x="3149" y="7859"/>
                  <a:pt x="3149" y="7968"/>
                </a:cubicBezTo>
                <a:cubicBezTo>
                  <a:pt x="3149" y="8158"/>
                  <a:pt x="3109" y="8303"/>
                  <a:pt x="3054" y="8388"/>
                </a:cubicBezTo>
                <a:cubicBezTo>
                  <a:pt x="3036" y="8416"/>
                  <a:pt x="3017" y="8437"/>
                  <a:pt x="2997" y="8451"/>
                </a:cubicBezTo>
                <a:cubicBezTo>
                  <a:pt x="2970" y="8469"/>
                  <a:pt x="2941" y="8472"/>
                  <a:pt x="2914" y="8462"/>
                </a:cubicBezTo>
                <a:cubicBezTo>
                  <a:pt x="2908" y="8460"/>
                  <a:pt x="2903" y="8455"/>
                  <a:pt x="2897" y="8451"/>
                </a:cubicBezTo>
                <a:cubicBezTo>
                  <a:pt x="2870" y="8434"/>
                  <a:pt x="2844" y="8405"/>
                  <a:pt x="2822" y="8355"/>
                </a:cubicBezTo>
                <a:cubicBezTo>
                  <a:pt x="2806" y="8318"/>
                  <a:pt x="2792" y="8271"/>
                  <a:pt x="2782" y="8215"/>
                </a:cubicBezTo>
                <a:cubicBezTo>
                  <a:pt x="2770" y="8153"/>
                  <a:pt x="2756" y="8098"/>
                  <a:pt x="2740" y="8045"/>
                </a:cubicBezTo>
                <a:cubicBezTo>
                  <a:pt x="2732" y="8018"/>
                  <a:pt x="2723" y="7995"/>
                  <a:pt x="2714" y="7971"/>
                </a:cubicBezTo>
                <a:cubicBezTo>
                  <a:pt x="2705" y="7946"/>
                  <a:pt x="2697" y="7920"/>
                  <a:pt x="2687" y="7898"/>
                </a:cubicBezTo>
                <a:cubicBezTo>
                  <a:pt x="2648" y="7810"/>
                  <a:pt x="2603" y="7738"/>
                  <a:pt x="2553" y="7689"/>
                </a:cubicBezTo>
                <a:cubicBezTo>
                  <a:pt x="2453" y="7591"/>
                  <a:pt x="2338" y="7577"/>
                  <a:pt x="2228" y="7669"/>
                </a:cubicBezTo>
                <a:lnTo>
                  <a:pt x="2087" y="7785"/>
                </a:lnTo>
                <a:lnTo>
                  <a:pt x="2045" y="7558"/>
                </a:lnTo>
                <a:cubicBezTo>
                  <a:pt x="2022" y="7433"/>
                  <a:pt x="1968" y="7216"/>
                  <a:pt x="1926" y="7077"/>
                </a:cubicBezTo>
                <a:cubicBezTo>
                  <a:pt x="1894" y="6971"/>
                  <a:pt x="1879" y="6911"/>
                  <a:pt x="1872" y="6857"/>
                </a:cubicBezTo>
                <a:cubicBezTo>
                  <a:pt x="1869" y="6820"/>
                  <a:pt x="1866" y="6781"/>
                  <a:pt x="1872" y="6741"/>
                </a:cubicBezTo>
                <a:cubicBezTo>
                  <a:pt x="1878" y="6707"/>
                  <a:pt x="1887" y="6669"/>
                  <a:pt x="1898" y="6619"/>
                </a:cubicBezTo>
                <a:cubicBezTo>
                  <a:pt x="1980" y="6276"/>
                  <a:pt x="1942" y="5701"/>
                  <a:pt x="1819" y="5418"/>
                </a:cubicBezTo>
                <a:cubicBezTo>
                  <a:pt x="1767" y="5298"/>
                  <a:pt x="1691" y="5219"/>
                  <a:pt x="1617" y="5191"/>
                </a:cubicBezTo>
                <a:cubicBezTo>
                  <a:pt x="1542" y="5162"/>
                  <a:pt x="1466" y="5185"/>
                  <a:pt x="1413" y="5265"/>
                </a:cubicBezTo>
                <a:cubicBezTo>
                  <a:pt x="1402" y="5280"/>
                  <a:pt x="1392" y="5289"/>
                  <a:pt x="1382" y="5289"/>
                </a:cubicBezTo>
                <a:cubicBezTo>
                  <a:pt x="1371" y="5288"/>
                  <a:pt x="1359" y="5277"/>
                  <a:pt x="1346" y="5256"/>
                </a:cubicBezTo>
                <a:cubicBezTo>
                  <a:pt x="1319" y="5215"/>
                  <a:pt x="1285" y="5131"/>
                  <a:pt x="1235" y="4990"/>
                </a:cubicBezTo>
                <a:cubicBezTo>
                  <a:pt x="1204" y="4902"/>
                  <a:pt x="1181" y="4836"/>
                  <a:pt x="1164" y="4782"/>
                </a:cubicBezTo>
                <a:cubicBezTo>
                  <a:pt x="1130" y="4675"/>
                  <a:pt x="1123" y="4615"/>
                  <a:pt x="1132" y="4533"/>
                </a:cubicBezTo>
                <a:cubicBezTo>
                  <a:pt x="1137" y="4492"/>
                  <a:pt x="1146" y="4445"/>
                  <a:pt x="1157" y="4383"/>
                </a:cubicBezTo>
                <a:cubicBezTo>
                  <a:pt x="1175" y="4287"/>
                  <a:pt x="1186" y="4172"/>
                  <a:pt x="1193" y="4055"/>
                </a:cubicBezTo>
                <a:cubicBezTo>
                  <a:pt x="1195" y="4024"/>
                  <a:pt x="1196" y="3993"/>
                  <a:pt x="1198" y="3961"/>
                </a:cubicBezTo>
                <a:cubicBezTo>
                  <a:pt x="1202" y="3841"/>
                  <a:pt x="1203" y="3718"/>
                  <a:pt x="1197" y="3599"/>
                </a:cubicBezTo>
                <a:cubicBezTo>
                  <a:pt x="1192" y="3508"/>
                  <a:pt x="1184" y="3424"/>
                  <a:pt x="1173" y="3343"/>
                </a:cubicBezTo>
                <a:cubicBezTo>
                  <a:pt x="1147" y="3151"/>
                  <a:pt x="1154" y="3087"/>
                  <a:pt x="1223" y="2887"/>
                </a:cubicBezTo>
                <a:cubicBezTo>
                  <a:pt x="1292" y="2688"/>
                  <a:pt x="1317" y="2663"/>
                  <a:pt x="1413" y="2706"/>
                </a:cubicBezTo>
                <a:cubicBezTo>
                  <a:pt x="1454" y="2724"/>
                  <a:pt x="1492" y="2732"/>
                  <a:pt x="1524" y="2730"/>
                </a:cubicBezTo>
                <a:cubicBezTo>
                  <a:pt x="1555" y="2727"/>
                  <a:pt x="1583" y="2715"/>
                  <a:pt x="1607" y="2690"/>
                </a:cubicBezTo>
                <a:cubicBezTo>
                  <a:pt x="1632" y="2665"/>
                  <a:pt x="1653" y="2627"/>
                  <a:pt x="1671" y="2579"/>
                </a:cubicBezTo>
                <a:cubicBezTo>
                  <a:pt x="1689" y="2531"/>
                  <a:pt x="1705" y="2471"/>
                  <a:pt x="1718" y="2398"/>
                </a:cubicBezTo>
                <a:cubicBezTo>
                  <a:pt x="1776" y="2079"/>
                  <a:pt x="1776" y="2007"/>
                  <a:pt x="1720" y="1697"/>
                </a:cubicBezTo>
                <a:cubicBezTo>
                  <a:pt x="1705" y="1613"/>
                  <a:pt x="1684" y="1539"/>
                  <a:pt x="1661" y="1481"/>
                </a:cubicBezTo>
                <a:cubicBezTo>
                  <a:pt x="1639" y="1421"/>
                  <a:pt x="1613" y="1376"/>
                  <a:pt x="1586" y="1345"/>
                </a:cubicBezTo>
                <a:cubicBezTo>
                  <a:pt x="1563" y="1320"/>
                  <a:pt x="1539" y="1310"/>
                  <a:pt x="1515" y="1306"/>
                </a:cubicBezTo>
                <a:cubicBezTo>
                  <a:pt x="1515" y="1337"/>
                  <a:pt x="1512" y="1367"/>
                  <a:pt x="1502" y="1384"/>
                </a:cubicBezTo>
                <a:cubicBezTo>
                  <a:pt x="1486" y="1411"/>
                  <a:pt x="1465" y="1396"/>
                  <a:pt x="1456" y="1354"/>
                </a:cubicBezTo>
                <a:cubicBezTo>
                  <a:pt x="1454" y="1344"/>
                  <a:pt x="1455" y="1334"/>
                  <a:pt x="1454" y="1323"/>
                </a:cubicBezTo>
                <a:cubicBezTo>
                  <a:pt x="1439" y="1332"/>
                  <a:pt x="1424" y="1332"/>
                  <a:pt x="1409" y="1350"/>
                </a:cubicBezTo>
                <a:cubicBezTo>
                  <a:pt x="1380" y="1383"/>
                  <a:pt x="1354" y="1425"/>
                  <a:pt x="1332" y="1472"/>
                </a:cubicBezTo>
                <a:cubicBezTo>
                  <a:pt x="1310" y="1519"/>
                  <a:pt x="1292" y="1574"/>
                  <a:pt x="1277" y="1636"/>
                </a:cubicBezTo>
                <a:cubicBezTo>
                  <a:pt x="1277" y="1636"/>
                  <a:pt x="1277" y="1637"/>
                  <a:pt x="1277" y="1638"/>
                </a:cubicBezTo>
                <a:cubicBezTo>
                  <a:pt x="1263" y="1699"/>
                  <a:pt x="1252" y="1767"/>
                  <a:pt x="1245" y="1843"/>
                </a:cubicBezTo>
                <a:cubicBezTo>
                  <a:pt x="1238" y="1920"/>
                  <a:pt x="1234" y="2003"/>
                  <a:pt x="1234" y="2096"/>
                </a:cubicBezTo>
                <a:cubicBezTo>
                  <a:pt x="1234" y="2339"/>
                  <a:pt x="1215" y="2438"/>
                  <a:pt x="1140" y="2601"/>
                </a:cubicBezTo>
                <a:lnTo>
                  <a:pt x="1046" y="2806"/>
                </a:lnTo>
                <a:lnTo>
                  <a:pt x="903" y="2599"/>
                </a:lnTo>
                <a:cubicBezTo>
                  <a:pt x="733" y="2352"/>
                  <a:pt x="589" y="2379"/>
                  <a:pt x="408" y="2697"/>
                </a:cubicBezTo>
                <a:cubicBezTo>
                  <a:pt x="366" y="2770"/>
                  <a:pt x="332" y="2841"/>
                  <a:pt x="304" y="2915"/>
                </a:cubicBezTo>
                <a:cubicBezTo>
                  <a:pt x="279" y="2981"/>
                  <a:pt x="260" y="3050"/>
                  <a:pt x="244" y="3125"/>
                </a:cubicBezTo>
                <a:cubicBezTo>
                  <a:pt x="238" y="3151"/>
                  <a:pt x="234" y="3180"/>
                  <a:pt x="229" y="3208"/>
                </a:cubicBezTo>
                <a:cubicBezTo>
                  <a:pt x="220" y="3260"/>
                  <a:pt x="213" y="3318"/>
                  <a:pt x="208" y="3378"/>
                </a:cubicBezTo>
                <a:cubicBezTo>
                  <a:pt x="204" y="3414"/>
                  <a:pt x="201" y="3450"/>
                  <a:pt x="198" y="3490"/>
                </a:cubicBezTo>
                <a:cubicBezTo>
                  <a:pt x="193" y="3585"/>
                  <a:pt x="189" y="3684"/>
                  <a:pt x="189" y="3804"/>
                </a:cubicBezTo>
                <a:cubicBezTo>
                  <a:pt x="189" y="4001"/>
                  <a:pt x="191" y="4132"/>
                  <a:pt x="204" y="4252"/>
                </a:cubicBezTo>
                <a:cubicBezTo>
                  <a:pt x="217" y="4372"/>
                  <a:pt x="239" y="4481"/>
                  <a:pt x="276" y="4629"/>
                </a:cubicBezTo>
                <a:cubicBezTo>
                  <a:pt x="296" y="4706"/>
                  <a:pt x="317" y="4776"/>
                  <a:pt x="339" y="4839"/>
                </a:cubicBezTo>
                <a:cubicBezTo>
                  <a:pt x="361" y="4902"/>
                  <a:pt x="384" y="4958"/>
                  <a:pt x="409" y="5007"/>
                </a:cubicBezTo>
                <a:cubicBezTo>
                  <a:pt x="409" y="5008"/>
                  <a:pt x="409" y="5007"/>
                  <a:pt x="409" y="5007"/>
                </a:cubicBezTo>
                <a:cubicBezTo>
                  <a:pt x="459" y="5106"/>
                  <a:pt x="513" y="5178"/>
                  <a:pt x="568" y="5221"/>
                </a:cubicBezTo>
                <a:cubicBezTo>
                  <a:pt x="624" y="5265"/>
                  <a:pt x="682" y="5281"/>
                  <a:pt x="740" y="5265"/>
                </a:cubicBezTo>
                <a:cubicBezTo>
                  <a:pt x="769" y="5257"/>
                  <a:pt x="799" y="5239"/>
                  <a:pt x="828" y="5215"/>
                </a:cubicBezTo>
                <a:cubicBezTo>
                  <a:pt x="856" y="5191"/>
                  <a:pt x="885" y="5161"/>
                  <a:pt x="913" y="5121"/>
                </a:cubicBezTo>
                <a:lnTo>
                  <a:pt x="1018" y="4972"/>
                </a:lnTo>
                <a:lnTo>
                  <a:pt x="1143" y="5280"/>
                </a:lnTo>
                <a:cubicBezTo>
                  <a:pt x="1173" y="5354"/>
                  <a:pt x="1196" y="5411"/>
                  <a:pt x="1213" y="5459"/>
                </a:cubicBezTo>
                <a:cubicBezTo>
                  <a:pt x="1230" y="5508"/>
                  <a:pt x="1240" y="5548"/>
                  <a:pt x="1246" y="5586"/>
                </a:cubicBezTo>
                <a:cubicBezTo>
                  <a:pt x="1252" y="5624"/>
                  <a:pt x="1253" y="5658"/>
                  <a:pt x="1251" y="5702"/>
                </a:cubicBezTo>
                <a:cubicBezTo>
                  <a:pt x="1251" y="5703"/>
                  <a:pt x="1251" y="5705"/>
                  <a:pt x="1251" y="5706"/>
                </a:cubicBezTo>
                <a:cubicBezTo>
                  <a:pt x="1249" y="5750"/>
                  <a:pt x="1243" y="5800"/>
                  <a:pt x="1235" y="5865"/>
                </a:cubicBezTo>
                <a:cubicBezTo>
                  <a:pt x="1210" y="6077"/>
                  <a:pt x="1211" y="6217"/>
                  <a:pt x="1241" y="6462"/>
                </a:cubicBezTo>
                <a:cubicBezTo>
                  <a:pt x="1251" y="6541"/>
                  <a:pt x="1258" y="6600"/>
                  <a:pt x="1261" y="6652"/>
                </a:cubicBezTo>
                <a:cubicBezTo>
                  <a:pt x="1265" y="6703"/>
                  <a:pt x="1265" y="6746"/>
                  <a:pt x="1259" y="6794"/>
                </a:cubicBezTo>
                <a:cubicBezTo>
                  <a:pt x="1248" y="6889"/>
                  <a:pt x="1215" y="6997"/>
                  <a:pt x="1149" y="7215"/>
                </a:cubicBezTo>
                <a:cubicBezTo>
                  <a:pt x="1045" y="7557"/>
                  <a:pt x="1004" y="7639"/>
                  <a:pt x="956" y="7599"/>
                </a:cubicBezTo>
                <a:cubicBezTo>
                  <a:pt x="868" y="7527"/>
                  <a:pt x="813" y="7485"/>
                  <a:pt x="760" y="7464"/>
                </a:cubicBezTo>
                <a:cubicBezTo>
                  <a:pt x="707" y="7442"/>
                  <a:pt x="656" y="7442"/>
                  <a:pt x="579" y="7446"/>
                </a:cubicBezTo>
                <a:cubicBezTo>
                  <a:pt x="472" y="7453"/>
                  <a:pt x="380" y="7508"/>
                  <a:pt x="302" y="7619"/>
                </a:cubicBezTo>
                <a:cubicBezTo>
                  <a:pt x="262" y="7674"/>
                  <a:pt x="226" y="7744"/>
                  <a:pt x="193" y="7826"/>
                </a:cubicBezTo>
                <a:cubicBezTo>
                  <a:pt x="159" y="7910"/>
                  <a:pt x="129" y="8008"/>
                  <a:pt x="100" y="8121"/>
                </a:cubicBezTo>
                <a:cubicBezTo>
                  <a:pt x="81" y="8196"/>
                  <a:pt x="65" y="8261"/>
                  <a:pt x="53" y="8324"/>
                </a:cubicBezTo>
                <a:cubicBezTo>
                  <a:pt x="41" y="8387"/>
                  <a:pt x="32" y="8445"/>
                  <a:pt x="25" y="8514"/>
                </a:cubicBezTo>
                <a:cubicBezTo>
                  <a:pt x="11" y="8652"/>
                  <a:pt x="6" y="8822"/>
                  <a:pt x="2" y="9095"/>
                </a:cubicBezTo>
                <a:cubicBezTo>
                  <a:pt x="-5" y="9627"/>
                  <a:pt x="4" y="9770"/>
                  <a:pt x="62" y="10047"/>
                </a:cubicBezTo>
                <a:cubicBezTo>
                  <a:pt x="83" y="10149"/>
                  <a:pt x="113" y="10252"/>
                  <a:pt x="149" y="10351"/>
                </a:cubicBezTo>
                <a:cubicBezTo>
                  <a:pt x="154" y="10366"/>
                  <a:pt x="161" y="10378"/>
                  <a:pt x="167" y="10392"/>
                </a:cubicBezTo>
                <a:cubicBezTo>
                  <a:pt x="194" y="10463"/>
                  <a:pt x="224" y="10531"/>
                  <a:pt x="255" y="10593"/>
                </a:cubicBezTo>
                <a:cubicBezTo>
                  <a:pt x="266" y="10615"/>
                  <a:pt x="277" y="10636"/>
                  <a:pt x="289" y="10656"/>
                </a:cubicBezTo>
                <a:cubicBezTo>
                  <a:pt x="321" y="10714"/>
                  <a:pt x="354" y="10766"/>
                  <a:pt x="387" y="10809"/>
                </a:cubicBezTo>
                <a:cubicBezTo>
                  <a:pt x="396" y="10821"/>
                  <a:pt x="405" y="10832"/>
                  <a:pt x="414" y="10842"/>
                </a:cubicBezTo>
                <a:cubicBezTo>
                  <a:pt x="457" y="10892"/>
                  <a:pt x="498" y="10933"/>
                  <a:pt x="537" y="10949"/>
                </a:cubicBezTo>
                <a:cubicBezTo>
                  <a:pt x="569" y="10962"/>
                  <a:pt x="600" y="10967"/>
                  <a:pt x="631" y="10967"/>
                </a:cubicBezTo>
                <a:cubicBezTo>
                  <a:pt x="631" y="10967"/>
                  <a:pt x="631" y="10967"/>
                  <a:pt x="631" y="10967"/>
                </a:cubicBezTo>
                <a:cubicBezTo>
                  <a:pt x="632" y="10967"/>
                  <a:pt x="632" y="10967"/>
                  <a:pt x="633" y="10967"/>
                </a:cubicBezTo>
                <a:cubicBezTo>
                  <a:pt x="669" y="10966"/>
                  <a:pt x="704" y="10950"/>
                  <a:pt x="739" y="10932"/>
                </a:cubicBezTo>
                <a:cubicBezTo>
                  <a:pt x="791" y="10904"/>
                  <a:pt x="843" y="10865"/>
                  <a:pt x="890" y="10803"/>
                </a:cubicBezTo>
                <a:cubicBezTo>
                  <a:pt x="937" y="10740"/>
                  <a:pt x="980" y="10655"/>
                  <a:pt x="1020" y="10563"/>
                </a:cubicBezTo>
                <a:cubicBezTo>
                  <a:pt x="1032" y="10537"/>
                  <a:pt x="1042" y="10507"/>
                  <a:pt x="1053" y="10480"/>
                </a:cubicBezTo>
                <a:cubicBezTo>
                  <a:pt x="1081" y="10406"/>
                  <a:pt x="1107" y="10326"/>
                  <a:pt x="1131" y="10239"/>
                </a:cubicBezTo>
                <a:cubicBezTo>
                  <a:pt x="1140" y="10207"/>
                  <a:pt x="1149" y="10175"/>
                  <a:pt x="1157" y="10141"/>
                </a:cubicBezTo>
                <a:cubicBezTo>
                  <a:pt x="1186" y="10020"/>
                  <a:pt x="1211" y="9891"/>
                  <a:pt x="1229" y="9755"/>
                </a:cubicBezTo>
                <a:cubicBezTo>
                  <a:pt x="1247" y="9620"/>
                  <a:pt x="1256" y="9479"/>
                  <a:pt x="1262" y="9335"/>
                </a:cubicBezTo>
                <a:cubicBezTo>
                  <a:pt x="1264" y="9291"/>
                  <a:pt x="1265" y="9245"/>
                  <a:pt x="1265" y="9200"/>
                </a:cubicBezTo>
                <a:cubicBezTo>
                  <a:pt x="1267" y="9097"/>
                  <a:pt x="1264" y="8994"/>
                  <a:pt x="1258" y="8890"/>
                </a:cubicBezTo>
                <a:cubicBezTo>
                  <a:pt x="1255" y="8832"/>
                  <a:pt x="1254" y="8773"/>
                  <a:pt x="1248" y="8715"/>
                </a:cubicBezTo>
                <a:cubicBezTo>
                  <a:pt x="1245" y="8688"/>
                  <a:pt x="1242" y="8661"/>
                  <a:pt x="1239" y="8634"/>
                </a:cubicBezTo>
                <a:cubicBezTo>
                  <a:pt x="1227" y="8527"/>
                  <a:pt x="1212" y="8422"/>
                  <a:pt x="1191" y="8318"/>
                </a:cubicBezTo>
                <a:cubicBezTo>
                  <a:pt x="1171" y="8214"/>
                  <a:pt x="1155" y="8138"/>
                  <a:pt x="1146" y="8073"/>
                </a:cubicBezTo>
                <a:cubicBezTo>
                  <a:pt x="1146" y="8072"/>
                  <a:pt x="1146" y="8072"/>
                  <a:pt x="1146" y="8071"/>
                </a:cubicBezTo>
                <a:cubicBezTo>
                  <a:pt x="1146" y="8070"/>
                  <a:pt x="1146" y="8067"/>
                  <a:pt x="1146" y="8067"/>
                </a:cubicBezTo>
                <a:cubicBezTo>
                  <a:pt x="1138" y="8010"/>
                  <a:pt x="1137" y="7961"/>
                  <a:pt x="1140" y="7912"/>
                </a:cubicBezTo>
                <a:cubicBezTo>
                  <a:pt x="1141" y="7896"/>
                  <a:pt x="1145" y="7877"/>
                  <a:pt x="1147" y="7861"/>
                </a:cubicBezTo>
                <a:cubicBezTo>
                  <a:pt x="1152" y="7831"/>
                  <a:pt x="1162" y="7787"/>
                  <a:pt x="1171" y="7752"/>
                </a:cubicBezTo>
                <a:cubicBezTo>
                  <a:pt x="1194" y="7662"/>
                  <a:pt x="1227" y="7556"/>
                  <a:pt x="1284" y="7387"/>
                </a:cubicBezTo>
                <a:cubicBezTo>
                  <a:pt x="1378" y="7108"/>
                  <a:pt x="1389" y="7097"/>
                  <a:pt x="1565" y="7115"/>
                </a:cubicBezTo>
                <a:cubicBezTo>
                  <a:pt x="1657" y="7124"/>
                  <a:pt x="1703" y="7129"/>
                  <a:pt x="1742" y="7184"/>
                </a:cubicBezTo>
                <a:cubicBezTo>
                  <a:pt x="1761" y="7212"/>
                  <a:pt x="1778" y="7251"/>
                  <a:pt x="1798" y="7311"/>
                </a:cubicBezTo>
                <a:cubicBezTo>
                  <a:pt x="1818" y="7371"/>
                  <a:pt x="1841" y="7451"/>
                  <a:pt x="1872" y="7558"/>
                </a:cubicBezTo>
                <a:lnTo>
                  <a:pt x="1994" y="7986"/>
                </a:lnTo>
                <a:lnTo>
                  <a:pt x="1924" y="8355"/>
                </a:lnTo>
                <a:cubicBezTo>
                  <a:pt x="1903" y="8465"/>
                  <a:pt x="1886" y="8572"/>
                  <a:pt x="1875" y="8678"/>
                </a:cubicBezTo>
                <a:cubicBezTo>
                  <a:pt x="1853" y="8891"/>
                  <a:pt x="1850" y="9097"/>
                  <a:pt x="1867" y="9311"/>
                </a:cubicBezTo>
                <a:cubicBezTo>
                  <a:pt x="1876" y="9419"/>
                  <a:pt x="1889" y="9527"/>
                  <a:pt x="1908" y="9639"/>
                </a:cubicBezTo>
                <a:cubicBezTo>
                  <a:pt x="1927" y="9752"/>
                  <a:pt x="1944" y="9839"/>
                  <a:pt x="1964" y="9918"/>
                </a:cubicBezTo>
                <a:cubicBezTo>
                  <a:pt x="1971" y="9946"/>
                  <a:pt x="1978" y="9971"/>
                  <a:pt x="1985" y="9995"/>
                </a:cubicBezTo>
                <a:cubicBezTo>
                  <a:pt x="2000" y="10045"/>
                  <a:pt x="2016" y="10087"/>
                  <a:pt x="2033" y="10124"/>
                </a:cubicBezTo>
                <a:cubicBezTo>
                  <a:pt x="2041" y="10141"/>
                  <a:pt x="2049" y="10159"/>
                  <a:pt x="2058" y="10174"/>
                </a:cubicBezTo>
                <a:cubicBezTo>
                  <a:pt x="2083" y="10217"/>
                  <a:pt x="2112" y="10252"/>
                  <a:pt x="2146" y="10277"/>
                </a:cubicBezTo>
                <a:cubicBezTo>
                  <a:pt x="2147" y="10277"/>
                  <a:pt x="2147" y="10276"/>
                  <a:pt x="2147" y="10277"/>
                </a:cubicBezTo>
                <a:cubicBezTo>
                  <a:pt x="2186" y="10303"/>
                  <a:pt x="2232" y="10322"/>
                  <a:pt x="2287" y="10333"/>
                </a:cubicBezTo>
                <a:lnTo>
                  <a:pt x="2482" y="10373"/>
                </a:lnTo>
                <a:lnTo>
                  <a:pt x="2610" y="11178"/>
                </a:lnTo>
                <a:cubicBezTo>
                  <a:pt x="2669" y="11549"/>
                  <a:pt x="2698" y="11742"/>
                  <a:pt x="2710" y="11868"/>
                </a:cubicBezTo>
                <a:cubicBezTo>
                  <a:pt x="2711" y="11880"/>
                  <a:pt x="2714" y="11902"/>
                  <a:pt x="2714" y="11912"/>
                </a:cubicBezTo>
                <a:cubicBezTo>
                  <a:pt x="2718" y="11964"/>
                  <a:pt x="2718" y="12006"/>
                  <a:pt x="2713" y="12039"/>
                </a:cubicBezTo>
                <a:cubicBezTo>
                  <a:pt x="2713" y="12039"/>
                  <a:pt x="2714" y="12040"/>
                  <a:pt x="2713" y="12041"/>
                </a:cubicBezTo>
                <a:cubicBezTo>
                  <a:pt x="2708" y="12077"/>
                  <a:pt x="2698" y="12110"/>
                  <a:pt x="2686" y="12148"/>
                </a:cubicBezTo>
                <a:cubicBezTo>
                  <a:pt x="2563" y="12526"/>
                  <a:pt x="2507" y="12509"/>
                  <a:pt x="2287" y="12030"/>
                </a:cubicBezTo>
                <a:cubicBezTo>
                  <a:pt x="2243" y="11935"/>
                  <a:pt x="2216" y="11861"/>
                  <a:pt x="2199" y="11785"/>
                </a:cubicBezTo>
                <a:cubicBezTo>
                  <a:pt x="2191" y="11747"/>
                  <a:pt x="2186" y="11708"/>
                  <a:pt x="2182" y="11665"/>
                </a:cubicBezTo>
                <a:cubicBezTo>
                  <a:pt x="2178" y="11623"/>
                  <a:pt x="2176" y="11576"/>
                  <a:pt x="2176" y="11523"/>
                </a:cubicBezTo>
                <a:cubicBezTo>
                  <a:pt x="2176" y="11445"/>
                  <a:pt x="2172" y="11373"/>
                  <a:pt x="2165" y="11305"/>
                </a:cubicBezTo>
                <a:cubicBezTo>
                  <a:pt x="2149" y="11170"/>
                  <a:pt x="2119" y="11055"/>
                  <a:pt x="2081" y="10973"/>
                </a:cubicBezTo>
                <a:cubicBezTo>
                  <a:pt x="2062" y="10932"/>
                  <a:pt x="2041" y="10900"/>
                  <a:pt x="2019" y="10875"/>
                </a:cubicBezTo>
                <a:cubicBezTo>
                  <a:pt x="1997" y="10850"/>
                  <a:pt x="1975" y="10834"/>
                  <a:pt x="1951" y="10827"/>
                </a:cubicBezTo>
                <a:cubicBezTo>
                  <a:pt x="1928" y="10819"/>
                  <a:pt x="1904" y="10821"/>
                  <a:pt x="1880" y="10833"/>
                </a:cubicBezTo>
                <a:cubicBezTo>
                  <a:pt x="1857" y="10845"/>
                  <a:pt x="1833" y="10866"/>
                  <a:pt x="1811" y="10899"/>
                </a:cubicBezTo>
                <a:cubicBezTo>
                  <a:pt x="1789" y="10932"/>
                  <a:pt x="1769" y="10976"/>
                  <a:pt x="1750" y="11032"/>
                </a:cubicBezTo>
                <a:cubicBezTo>
                  <a:pt x="1712" y="11148"/>
                  <a:pt x="1670" y="11350"/>
                  <a:pt x="1660" y="11482"/>
                </a:cubicBezTo>
                <a:cubicBezTo>
                  <a:pt x="1654" y="11558"/>
                  <a:pt x="1642" y="11629"/>
                  <a:pt x="1624" y="11692"/>
                </a:cubicBezTo>
                <a:cubicBezTo>
                  <a:pt x="1605" y="11755"/>
                  <a:pt x="1582" y="11809"/>
                  <a:pt x="1554" y="11849"/>
                </a:cubicBezTo>
                <a:cubicBezTo>
                  <a:pt x="1471" y="11968"/>
                  <a:pt x="1462" y="11964"/>
                  <a:pt x="1377" y="11766"/>
                </a:cubicBezTo>
                <a:cubicBezTo>
                  <a:pt x="1347" y="11695"/>
                  <a:pt x="1314" y="11645"/>
                  <a:pt x="1280" y="11611"/>
                </a:cubicBezTo>
                <a:cubicBezTo>
                  <a:pt x="1213" y="11543"/>
                  <a:pt x="1141" y="11547"/>
                  <a:pt x="1074" y="11604"/>
                </a:cubicBezTo>
                <a:cubicBezTo>
                  <a:pt x="1041" y="11633"/>
                  <a:pt x="1009" y="11675"/>
                  <a:pt x="979" y="11729"/>
                </a:cubicBezTo>
                <a:cubicBezTo>
                  <a:pt x="949" y="11782"/>
                  <a:pt x="921" y="11847"/>
                  <a:pt x="898" y="11921"/>
                </a:cubicBezTo>
                <a:cubicBezTo>
                  <a:pt x="877" y="11987"/>
                  <a:pt x="860" y="12060"/>
                  <a:pt x="845" y="12139"/>
                </a:cubicBezTo>
                <a:cubicBezTo>
                  <a:pt x="840" y="12165"/>
                  <a:pt x="836" y="12193"/>
                  <a:pt x="832" y="12220"/>
                </a:cubicBezTo>
                <a:cubicBezTo>
                  <a:pt x="823" y="12279"/>
                  <a:pt x="817" y="12341"/>
                  <a:pt x="813" y="12406"/>
                </a:cubicBezTo>
                <a:cubicBezTo>
                  <a:pt x="811" y="12434"/>
                  <a:pt x="807" y="12462"/>
                  <a:pt x="806" y="12491"/>
                </a:cubicBezTo>
                <a:cubicBezTo>
                  <a:pt x="803" y="12585"/>
                  <a:pt x="804" y="12682"/>
                  <a:pt x="811" y="12783"/>
                </a:cubicBezTo>
                <a:cubicBezTo>
                  <a:pt x="819" y="12892"/>
                  <a:pt x="848" y="13027"/>
                  <a:pt x="893" y="13163"/>
                </a:cubicBezTo>
                <a:cubicBezTo>
                  <a:pt x="938" y="13300"/>
                  <a:pt x="997" y="13439"/>
                  <a:pt x="1064" y="13559"/>
                </a:cubicBezTo>
                <a:cubicBezTo>
                  <a:pt x="1079" y="13586"/>
                  <a:pt x="1093" y="13656"/>
                  <a:pt x="1104" y="13749"/>
                </a:cubicBezTo>
                <a:cubicBezTo>
                  <a:pt x="1115" y="13842"/>
                  <a:pt x="1124" y="13956"/>
                  <a:pt x="1129" y="14070"/>
                </a:cubicBezTo>
                <a:cubicBezTo>
                  <a:pt x="1140" y="14294"/>
                  <a:pt x="1136" y="14509"/>
                  <a:pt x="1109" y="14530"/>
                </a:cubicBezTo>
                <a:cubicBezTo>
                  <a:pt x="1004" y="14614"/>
                  <a:pt x="933" y="14684"/>
                  <a:pt x="867" y="14764"/>
                </a:cubicBezTo>
                <a:cubicBezTo>
                  <a:pt x="821" y="14819"/>
                  <a:pt x="778" y="14875"/>
                  <a:pt x="737" y="14947"/>
                </a:cubicBezTo>
                <a:cubicBezTo>
                  <a:pt x="704" y="15005"/>
                  <a:pt x="671" y="15073"/>
                  <a:pt x="634" y="15151"/>
                </a:cubicBezTo>
                <a:cubicBezTo>
                  <a:pt x="592" y="15240"/>
                  <a:pt x="558" y="15317"/>
                  <a:pt x="528" y="15397"/>
                </a:cubicBezTo>
                <a:cubicBezTo>
                  <a:pt x="468" y="15555"/>
                  <a:pt x="426" y="15716"/>
                  <a:pt x="379" y="15965"/>
                </a:cubicBezTo>
                <a:cubicBezTo>
                  <a:pt x="355" y="16090"/>
                  <a:pt x="329" y="16237"/>
                  <a:pt x="300" y="16417"/>
                </a:cubicBezTo>
                <a:cubicBezTo>
                  <a:pt x="263" y="16645"/>
                  <a:pt x="245" y="17028"/>
                  <a:pt x="245" y="17402"/>
                </a:cubicBezTo>
                <a:cubicBezTo>
                  <a:pt x="245" y="17589"/>
                  <a:pt x="249" y="17772"/>
                  <a:pt x="258" y="17935"/>
                </a:cubicBezTo>
                <a:cubicBezTo>
                  <a:pt x="267" y="18098"/>
                  <a:pt x="281" y="18238"/>
                  <a:pt x="300" y="18337"/>
                </a:cubicBezTo>
                <a:cubicBezTo>
                  <a:pt x="330" y="18494"/>
                  <a:pt x="359" y="18687"/>
                  <a:pt x="365" y="18765"/>
                </a:cubicBezTo>
                <a:cubicBezTo>
                  <a:pt x="380" y="18976"/>
                  <a:pt x="464" y="19260"/>
                  <a:pt x="570" y="19511"/>
                </a:cubicBezTo>
                <a:cubicBezTo>
                  <a:pt x="570" y="19512"/>
                  <a:pt x="571" y="19511"/>
                  <a:pt x="571" y="19511"/>
                </a:cubicBezTo>
                <a:cubicBezTo>
                  <a:pt x="677" y="19762"/>
                  <a:pt x="806" y="19981"/>
                  <a:pt x="913" y="20059"/>
                </a:cubicBezTo>
                <a:cubicBezTo>
                  <a:pt x="1009" y="20131"/>
                  <a:pt x="1126" y="20177"/>
                  <a:pt x="1233" y="20193"/>
                </a:cubicBezTo>
                <a:cubicBezTo>
                  <a:pt x="1233" y="20193"/>
                  <a:pt x="1234" y="20193"/>
                  <a:pt x="1234" y="20193"/>
                </a:cubicBezTo>
                <a:cubicBezTo>
                  <a:pt x="1287" y="20201"/>
                  <a:pt x="1339" y="20200"/>
                  <a:pt x="1383" y="20193"/>
                </a:cubicBezTo>
                <a:cubicBezTo>
                  <a:pt x="1429" y="20185"/>
                  <a:pt x="1467" y="20171"/>
                  <a:pt x="1497" y="20147"/>
                </a:cubicBezTo>
                <a:cubicBezTo>
                  <a:pt x="1555" y="20100"/>
                  <a:pt x="1637" y="20040"/>
                  <a:pt x="1680" y="20016"/>
                </a:cubicBezTo>
                <a:cubicBezTo>
                  <a:pt x="1727" y="19989"/>
                  <a:pt x="1822" y="19825"/>
                  <a:pt x="1905" y="19649"/>
                </a:cubicBezTo>
                <a:cubicBezTo>
                  <a:pt x="1988" y="19472"/>
                  <a:pt x="2058" y="19285"/>
                  <a:pt x="2058" y="19212"/>
                </a:cubicBezTo>
                <a:cubicBezTo>
                  <a:pt x="2058" y="19156"/>
                  <a:pt x="2084" y="19049"/>
                  <a:pt x="2114" y="18976"/>
                </a:cubicBezTo>
                <a:cubicBezTo>
                  <a:pt x="2145" y="18904"/>
                  <a:pt x="2199" y="18628"/>
                  <a:pt x="2235" y="18365"/>
                </a:cubicBezTo>
                <a:cubicBezTo>
                  <a:pt x="2257" y="18199"/>
                  <a:pt x="2274" y="18016"/>
                  <a:pt x="2284" y="17826"/>
                </a:cubicBezTo>
                <a:cubicBezTo>
                  <a:pt x="2284" y="17825"/>
                  <a:pt x="2284" y="17824"/>
                  <a:pt x="2284" y="17823"/>
                </a:cubicBezTo>
                <a:cubicBezTo>
                  <a:pt x="2293" y="17633"/>
                  <a:pt x="2296" y="17437"/>
                  <a:pt x="2292" y="17240"/>
                </a:cubicBezTo>
                <a:cubicBezTo>
                  <a:pt x="2285" y="16847"/>
                  <a:pt x="2253" y="16458"/>
                  <a:pt x="2196" y="16151"/>
                </a:cubicBezTo>
                <a:cubicBezTo>
                  <a:pt x="2174" y="16033"/>
                  <a:pt x="2151" y="15927"/>
                  <a:pt x="2132" y="15849"/>
                </a:cubicBezTo>
                <a:cubicBezTo>
                  <a:pt x="2131" y="15849"/>
                  <a:pt x="2132" y="15848"/>
                  <a:pt x="2132" y="15847"/>
                </a:cubicBezTo>
                <a:cubicBezTo>
                  <a:pt x="2112" y="15769"/>
                  <a:pt x="2096" y="15723"/>
                  <a:pt x="2087" y="15723"/>
                </a:cubicBezTo>
                <a:cubicBezTo>
                  <a:pt x="2071" y="15723"/>
                  <a:pt x="2046" y="15639"/>
                  <a:pt x="2032" y="15535"/>
                </a:cubicBezTo>
                <a:cubicBezTo>
                  <a:pt x="1990" y="15235"/>
                  <a:pt x="1698" y="14729"/>
                  <a:pt x="1476" y="14574"/>
                </a:cubicBezTo>
                <a:lnTo>
                  <a:pt x="1278" y="14436"/>
                </a:lnTo>
                <a:lnTo>
                  <a:pt x="1269" y="13987"/>
                </a:lnTo>
                <a:cubicBezTo>
                  <a:pt x="1265" y="13767"/>
                  <a:pt x="1264" y="13653"/>
                  <a:pt x="1276" y="13572"/>
                </a:cubicBezTo>
                <a:cubicBezTo>
                  <a:pt x="1289" y="13490"/>
                  <a:pt x="1315" y="13442"/>
                  <a:pt x="1367" y="13353"/>
                </a:cubicBezTo>
                <a:cubicBezTo>
                  <a:pt x="1405" y="13288"/>
                  <a:pt x="1433" y="13214"/>
                  <a:pt x="1457" y="13135"/>
                </a:cubicBezTo>
                <a:cubicBezTo>
                  <a:pt x="1465" y="13106"/>
                  <a:pt x="1475" y="13077"/>
                  <a:pt x="1482" y="13045"/>
                </a:cubicBezTo>
                <a:cubicBezTo>
                  <a:pt x="1486" y="13028"/>
                  <a:pt x="1490" y="13011"/>
                  <a:pt x="1493" y="12993"/>
                </a:cubicBezTo>
                <a:cubicBezTo>
                  <a:pt x="1504" y="12932"/>
                  <a:pt x="1513" y="12866"/>
                  <a:pt x="1519" y="12794"/>
                </a:cubicBezTo>
                <a:cubicBezTo>
                  <a:pt x="1525" y="12715"/>
                  <a:pt x="1528" y="12631"/>
                  <a:pt x="1528" y="12534"/>
                </a:cubicBezTo>
                <a:cubicBezTo>
                  <a:pt x="1528" y="12485"/>
                  <a:pt x="1529" y="12443"/>
                  <a:pt x="1532" y="12408"/>
                </a:cubicBezTo>
                <a:cubicBezTo>
                  <a:pt x="1535" y="12373"/>
                  <a:pt x="1540" y="12344"/>
                  <a:pt x="1547" y="12318"/>
                </a:cubicBezTo>
                <a:cubicBezTo>
                  <a:pt x="1562" y="12266"/>
                  <a:pt x="1586" y="12228"/>
                  <a:pt x="1624" y="12183"/>
                </a:cubicBezTo>
                <a:cubicBezTo>
                  <a:pt x="1705" y="12089"/>
                  <a:pt x="1727" y="12089"/>
                  <a:pt x="1766" y="12183"/>
                </a:cubicBezTo>
                <a:cubicBezTo>
                  <a:pt x="1793" y="12246"/>
                  <a:pt x="1862" y="12283"/>
                  <a:pt x="1929" y="12290"/>
                </a:cubicBezTo>
                <a:cubicBezTo>
                  <a:pt x="1996" y="12297"/>
                  <a:pt x="2059" y="12275"/>
                  <a:pt x="2072" y="12216"/>
                </a:cubicBezTo>
                <a:cubicBezTo>
                  <a:pt x="2096" y="12111"/>
                  <a:pt x="2165" y="12192"/>
                  <a:pt x="2321" y="12504"/>
                </a:cubicBezTo>
                <a:lnTo>
                  <a:pt x="2452" y="12762"/>
                </a:lnTo>
                <a:lnTo>
                  <a:pt x="2448" y="13563"/>
                </a:lnTo>
                <a:cubicBezTo>
                  <a:pt x="2447" y="13813"/>
                  <a:pt x="2452" y="14011"/>
                  <a:pt x="2459" y="14185"/>
                </a:cubicBezTo>
                <a:cubicBezTo>
                  <a:pt x="2461" y="14223"/>
                  <a:pt x="2462" y="14262"/>
                  <a:pt x="2465" y="14297"/>
                </a:cubicBezTo>
                <a:cubicBezTo>
                  <a:pt x="2468" y="14346"/>
                  <a:pt x="2471" y="14393"/>
                  <a:pt x="2475" y="14436"/>
                </a:cubicBezTo>
                <a:cubicBezTo>
                  <a:pt x="2480" y="14486"/>
                  <a:pt x="2486" y="14531"/>
                  <a:pt x="2492" y="14574"/>
                </a:cubicBezTo>
                <a:cubicBezTo>
                  <a:pt x="2497" y="14609"/>
                  <a:pt x="2502" y="14645"/>
                  <a:pt x="2509" y="14677"/>
                </a:cubicBezTo>
                <a:cubicBezTo>
                  <a:pt x="2522" y="14745"/>
                  <a:pt x="2538" y="14807"/>
                  <a:pt x="2558" y="14862"/>
                </a:cubicBezTo>
                <a:cubicBezTo>
                  <a:pt x="2576" y="14912"/>
                  <a:pt x="2597" y="14959"/>
                  <a:pt x="2621" y="15002"/>
                </a:cubicBezTo>
                <a:cubicBezTo>
                  <a:pt x="2669" y="15088"/>
                  <a:pt x="2729" y="15161"/>
                  <a:pt x="2806" y="15238"/>
                </a:cubicBezTo>
                <a:cubicBezTo>
                  <a:pt x="2905" y="15338"/>
                  <a:pt x="3001" y="15461"/>
                  <a:pt x="3020" y="15511"/>
                </a:cubicBezTo>
                <a:cubicBezTo>
                  <a:pt x="3038" y="15560"/>
                  <a:pt x="3062" y="15847"/>
                  <a:pt x="3073" y="16148"/>
                </a:cubicBezTo>
                <a:cubicBezTo>
                  <a:pt x="3080" y="16367"/>
                  <a:pt x="3081" y="16489"/>
                  <a:pt x="3078" y="16576"/>
                </a:cubicBezTo>
                <a:cubicBezTo>
                  <a:pt x="3076" y="16634"/>
                  <a:pt x="3072" y="16689"/>
                  <a:pt x="3063" y="16718"/>
                </a:cubicBezTo>
                <a:cubicBezTo>
                  <a:pt x="3055" y="16744"/>
                  <a:pt x="3045" y="16761"/>
                  <a:pt x="3032" y="16782"/>
                </a:cubicBezTo>
                <a:cubicBezTo>
                  <a:pt x="3014" y="16807"/>
                  <a:pt x="2997" y="16854"/>
                  <a:pt x="2980" y="16908"/>
                </a:cubicBezTo>
                <a:cubicBezTo>
                  <a:pt x="2963" y="16963"/>
                  <a:pt x="2946" y="17027"/>
                  <a:pt x="2932" y="17096"/>
                </a:cubicBezTo>
                <a:cubicBezTo>
                  <a:pt x="2932" y="17097"/>
                  <a:pt x="2932" y="17097"/>
                  <a:pt x="2932" y="17098"/>
                </a:cubicBezTo>
                <a:cubicBezTo>
                  <a:pt x="2904" y="17238"/>
                  <a:pt x="2884" y="17394"/>
                  <a:pt x="2884" y="17511"/>
                </a:cubicBezTo>
                <a:cubicBezTo>
                  <a:pt x="2884" y="17601"/>
                  <a:pt x="2915" y="17776"/>
                  <a:pt x="2954" y="17900"/>
                </a:cubicBezTo>
                <a:cubicBezTo>
                  <a:pt x="3008" y="18076"/>
                  <a:pt x="3048" y="18124"/>
                  <a:pt x="3138" y="18120"/>
                </a:cubicBezTo>
                <a:cubicBezTo>
                  <a:pt x="3180" y="18119"/>
                  <a:pt x="3215" y="18114"/>
                  <a:pt x="3244" y="18105"/>
                </a:cubicBezTo>
                <a:cubicBezTo>
                  <a:pt x="3274" y="18096"/>
                  <a:pt x="3298" y="18080"/>
                  <a:pt x="3317" y="18059"/>
                </a:cubicBezTo>
                <a:cubicBezTo>
                  <a:pt x="3337" y="18038"/>
                  <a:pt x="3353" y="18010"/>
                  <a:pt x="3366" y="17974"/>
                </a:cubicBezTo>
                <a:cubicBezTo>
                  <a:pt x="3380" y="17938"/>
                  <a:pt x="3392" y="17896"/>
                  <a:pt x="3402" y="17841"/>
                </a:cubicBezTo>
                <a:cubicBezTo>
                  <a:pt x="3440" y="17652"/>
                  <a:pt x="3453" y="17491"/>
                  <a:pt x="3439" y="17332"/>
                </a:cubicBezTo>
                <a:cubicBezTo>
                  <a:pt x="3425" y="17173"/>
                  <a:pt x="3384" y="17015"/>
                  <a:pt x="3313" y="16834"/>
                </a:cubicBezTo>
                <a:cubicBezTo>
                  <a:pt x="3281" y="16752"/>
                  <a:pt x="3257" y="16688"/>
                  <a:pt x="3239" y="16631"/>
                </a:cubicBezTo>
                <a:cubicBezTo>
                  <a:pt x="3202" y="16517"/>
                  <a:pt x="3189" y="16425"/>
                  <a:pt x="3182" y="16242"/>
                </a:cubicBezTo>
                <a:cubicBezTo>
                  <a:pt x="3178" y="16151"/>
                  <a:pt x="3176" y="16040"/>
                  <a:pt x="3173" y="15889"/>
                </a:cubicBezTo>
                <a:cubicBezTo>
                  <a:pt x="3169" y="15657"/>
                  <a:pt x="3170" y="15525"/>
                  <a:pt x="3174" y="15432"/>
                </a:cubicBezTo>
                <a:cubicBezTo>
                  <a:pt x="3177" y="15374"/>
                  <a:pt x="3180" y="15320"/>
                  <a:pt x="3187" y="15299"/>
                </a:cubicBezTo>
                <a:cubicBezTo>
                  <a:pt x="3192" y="15282"/>
                  <a:pt x="3199" y="15273"/>
                  <a:pt x="3208" y="15273"/>
                </a:cubicBezTo>
                <a:cubicBezTo>
                  <a:pt x="3254" y="15270"/>
                  <a:pt x="3302" y="15233"/>
                  <a:pt x="3352" y="15164"/>
                </a:cubicBezTo>
                <a:cubicBezTo>
                  <a:pt x="3402" y="15094"/>
                  <a:pt x="3453" y="14992"/>
                  <a:pt x="3502" y="14860"/>
                </a:cubicBezTo>
                <a:lnTo>
                  <a:pt x="3606" y="14587"/>
                </a:lnTo>
                <a:lnTo>
                  <a:pt x="3723" y="14771"/>
                </a:lnTo>
                <a:cubicBezTo>
                  <a:pt x="3776" y="14854"/>
                  <a:pt x="3806" y="14908"/>
                  <a:pt x="3821" y="14971"/>
                </a:cubicBezTo>
                <a:cubicBezTo>
                  <a:pt x="3836" y="15035"/>
                  <a:pt x="3836" y="15111"/>
                  <a:pt x="3832" y="15238"/>
                </a:cubicBezTo>
                <a:cubicBezTo>
                  <a:pt x="3821" y="15534"/>
                  <a:pt x="3820" y="15863"/>
                  <a:pt x="3822" y="16162"/>
                </a:cubicBezTo>
                <a:cubicBezTo>
                  <a:pt x="3824" y="16365"/>
                  <a:pt x="3828" y="16566"/>
                  <a:pt x="3835" y="16714"/>
                </a:cubicBezTo>
                <a:cubicBezTo>
                  <a:pt x="3841" y="16837"/>
                  <a:pt x="3848" y="16932"/>
                  <a:pt x="3857" y="16989"/>
                </a:cubicBezTo>
                <a:cubicBezTo>
                  <a:pt x="3878" y="17124"/>
                  <a:pt x="3898" y="17283"/>
                  <a:pt x="3902" y="17343"/>
                </a:cubicBezTo>
                <a:cubicBezTo>
                  <a:pt x="3917" y="17540"/>
                  <a:pt x="4070" y="18092"/>
                  <a:pt x="4110" y="18092"/>
                </a:cubicBezTo>
                <a:cubicBezTo>
                  <a:pt x="4131" y="18092"/>
                  <a:pt x="4161" y="18157"/>
                  <a:pt x="4177" y="18238"/>
                </a:cubicBezTo>
                <a:cubicBezTo>
                  <a:pt x="4187" y="18295"/>
                  <a:pt x="4213" y="18359"/>
                  <a:pt x="4247" y="18426"/>
                </a:cubicBezTo>
                <a:cubicBezTo>
                  <a:pt x="4268" y="18469"/>
                  <a:pt x="4297" y="18513"/>
                  <a:pt x="4325" y="18555"/>
                </a:cubicBezTo>
                <a:cubicBezTo>
                  <a:pt x="4332" y="18567"/>
                  <a:pt x="4338" y="18580"/>
                  <a:pt x="4347" y="18592"/>
                </a:cubicBezTo>
                <a:cubicBezTo>
                  <a:pt x="4354" y="18605"/>
                  <a:pt x="4361" y="18617"/>
                  <a:pt x="4369" y="18629"/>
                </a:cubicBezTo>
                <a:cubicBezTo>
                  <a:pt x="4370" y="18629"/>
                  <a:pt x="4370" y="18629"/>
                  <a:pt x="4370" y="18629"/>
                </a:cubicBezTo>
                <a:cubicBezTo>
                  <a:pt x="4417" y="18693"/>
                  <a:pt x="4468" y="18753"/>
                  <a:pt x="4519" y="18802"/>
                </a:cubicBezTo>
                <a:cubicBezTo>
                  <a:pt x="4519" y="18802"/>
                  <a:pt x="4520" y="18801"/>
                  <a:pt x="4520" y="18802"/>
                </a:cubicBezTo>
                <a:cubicBezTo>
                  <a:pt x="4571" y="18850"/>
                  <a:pt x="4622" y="18890"/>
                  <a:pt x="4667" y="18911"/>
                </a:cubicBezTo>
                <a:cubicBezTo>
                  <a:pt x="4743" y="18945"/>
                  <a:pt x="4819" y="18952"/>
                  <a:pt x="4893" y="18937"/>
                </a:cubicBezTo>
                <a:cubicBezTo>
                  <a:pt x="4961" y="18924"/>
                  <a:pt x="5026" y="18885"/>
                  <a:pt x="5091" y="18834"/>
                </a:cubicBezTo>
                <a:cubicBezTo>
                  <a:pt x="5102" y="18826"/>
                  <a:pt x="5113" y="18818"/>
                  <a:pt x="5125" y="18808"/>
                </a:cubicBezTo>
                <a:cubicBezTo>
                  <a:pt x="5187" y="18753"/>
                  <a:pt x="5248" y="18682"/>
                  <a:pt x="5305" y="18596"/>
                </a:cubicBezTo>
                <a:cubicBezTo>
                  <a:pt x="5312" y="18586"/>
                  <a:pt x="5319" y="18573"/>
                  <a:pt x="5326" y="18561"/>
                </a:cubicBezTo>
                <a:cubicBezTo>
                  <a:pt x="5377" y="18480"/>
                  <a:pt x="5425" y="18389"/>
                  <a:pt x="5471" y="18286"/>
                </a:cubicBezTo>
                <a:cubicBezTo>
                  <a:pt x="5480" y="18266"/>
                  <a:pt x="5490" y="18246"/>
                  <a:pt x="5499" y="18225"/>
                </a:cubicBezTo>
                <a:cubicBezTo>
                  <a:pt x="5547" y="18109"/>
                  <a:pt x="5592" y="17980"/>
                  <a:pt x="5632" y="17843"/>
                </a:cubicBezTo>
                <a:cubicBezTo>
                  <a:pt x="5639" y="17817"/>
                  <a:pt x="5646" y="17789"/>
                  <a:pt x="5654" y="17762"/>
                </a:cubicBezTo>
                <a:cubicBezTo>
                  <a:pt x="5694" y="17616"/>
                  <a:pt x="5730" y="17464"/>
                  <a:pt x="5759" y="17299"/>
                </a:cubicBezTo>
                <a:cubicBezTo>
                  <a:pt x="5759" y="17299"/>
                  <a:pt x="5759" y="17298"/>
                  <a:pt x="5759" y="17297"/>
                </a:cubicBezTo>
                <a:cubicBezTo>
                  <a:pt x="5791" y="17116"/>
                  <a:pt x="5817" y="16924"/>
                  <a:pt x="5834" y="16725"/>
                </a:cubicBezTo>
                <a:cubicBezTo>
                  <a:pt x="5834" y="16724"/>
                  <a:pt x="5834" y="16721"/>
                  <a:pt x="5834" y="16721"/>
                </a:cubicBezTo>
                <a:cubicBezTo>
                  <a:pt x="5851" y="16521"/>
                  <a:pt x="5860" y="16315"/>
                  <a:pt x="5860" y="16103"/>
                </a:cubicBezTo>
                <a:cubicBezTo>
                  <a:pt x="5860" y="15355"/>
                  <a:pt x="5795" y="14862"/>
                  <a:pt x="5621" y="14277"/>
                </a:cubicBezTo>
                <a:cubicBezTo>
                  <a:pt x="5544" y="14017"/>
                  <a:pt x="5463" y="13795"/>
                  <a:pt x="5394" y="13648"/>
                </a:cubicBezTo>
                <a:cubicBezTo>
                  <a:pt x="5325" y="13501"/>
                  <a:pt x="5269" y="13430"/>
                  <a:pt x="5244" y="13473"/>
                </a:cubicBezTo>
                <a:cubicBezTo>
                  <a:pt x="5228" y="13500"/>
                  <a:pt x="5207" y="13484"/>
                  <a:pt x="5197" y="13439"/>
                </a:cubicBezTo>
                <a:cubicBezTo>
                  <a:pt x="5187" y="13393"/>
                  <a:pt x="5148" y="13356"/>
                  <a:pt x="5110" y="13356"/>
                </a:cubicBezTo>
                <a:cubicBezTo>
                  <a:pt x="5081" y="13356"/>
                  <a:pt x="5057" y="13343"/>
                  <a:pt x="5039" y="13316"/>
                </a:cubicBezTo>
                <a:cubicBezTo>
                  <a:pt x="5020" y="13288"/>
                  <a:pt x="5006" y="13244"/>
                  <a:pt x="4996" y="13179"/>
                </a:cubicBezTo>
                <a:cubicBezTo>
                  <a:pt x="4987" y="13115"/>
                  <a:pt x="4982" y="13033"/>
                  <a:pt x="4981" y="12923"/>
                </a:cubicBezTo>
                <a:cubicBezTo>
                  <a:pt x="4979" y="12814"/>
                  <a:pt x="4980" y="12680"/>
                  <a:pt x="4985" y="12517"/>
                </a:cubicBezTo>
                <a:cubicBezTo>
                  <a:pt x="4992" y="12280"/>
                  <a:pt x="5001" y="12143"/>
                  <a:pt x="5013" y="12037"/>
                </a:cubicBezTo>
                <a:cubicBezTo>
                  <a:pt x="5021" y="11966"/>
                  <a:pt x="5030" y="11897"/>
                  <a:pt x="5046" y="11847"/>
                </a:cubicBezTo>
                <a:cubicBezTo>
                  <a:pt x="5059" y="11803"/>
                  <a:pt x="5076" y="11760"/>
                  <a:pt x="5098" y="11711"/>
                </a:cubicBezTo>
                <a:cubicBezTo>
                  <a:pt x="5150" y="11594"/>
                  <a:pt x="5197" y="11412"/>
                  <a:pt x="5203" y="11305"/>
                </a:cubicBezTo>
                <a:cubicBezTo>
                  <a:pt x="5210" y="11169"/>
                  <a:pt x="5223" y="11085"/>
                  <a:pt x="5270" y="10995"/>
                </a:cubicBezTo>
                <a:cubicBezTo>
                  <a:pt x="5280" y="10977"/>
                  <a:pt x="5297" y="10955"/>
                  <a:pt x="5309" y="10936"/>
                </a:cubicBezTo>
                <a:cubicBezTo>
                  <a:pt x="5319" y="10922"/>
                  <a:pt x="5326" y="10910"/>
                  <a:pt x="5336" y="10897"/>
                </a:cubicBezTo>
                <a:cubicBezTo>
                  <a:pt x="5338" y="10895"/>
                  <a:pt x="5341" y="10892"/>
                  <a:pt x="5343" y="10890"/>
                </a:cubicBezTo>
                <a:cubicBezTo>
                  <a:pt x="5392" y="10824"/>
                  <a:pt x="5453" y="10748"/>
                  <a:pt x="5550" y="10643"/>
                </a:cubicBezTo>
                <a:cubicBezTo>
                  <a:pt x="5772" y="10402"/>
                  <a:pt x="5889" y="10279"/>
                  <a:pt x="5962" y="10250"/>
                </a:cubicBezTo>
                <a:cubicBezTo>
                  <a:pt x="5998" y="10236"/>
                  <a:pt x="6022" y="10244"/>
                  <a:pt x="6044" y="10274"/>
                </a:cubicBezTo>
                <a:cubicBezTo>
                  <a:pt x="6067" y="10304"/>
                  <a:pt x="6085" y="10354"/>
                  <a:pt x="6109" y="10423"/>
                </a:cubicBezTo>
                <a:lnTo>
                  <a:pt x="6188" y="10659"/>
                </a:lnTo>
                <a:lnTo>
                  <a:pt x="6104" y="11006"/>
                </a:lnTo>
                <a:cubicBezTo>
                  <a:pt x="6027" y="11325"/>
                  <a:pt x="6007" y="11358"/>
                  <a:pt x="5869" y="11397"/>
                </a:cubicBezTo>
                <a:cubicBezTo>
                  <a:pt x="5832" y="11407"/>
                  <a:pt x="5799" y="11426"/>
                  <a:pt x="5768" y="11451"/>
                </a:cubicBezTo>
                <a:cubicBezTo>
                  <a:pt x="5759" y="11459"/>
                  <a:pt x="5750" y="11469"/>
                  <a:pt x="5741" y="11478"/>
                </a:cubicBezTo>
                <a:cubicBezTo>
                  <a:pt x="5722" y="11497"/>
                  <a:pt x="5704" y="11522"/>
                  <a:pt x="5688" y="11547"/>
                </a:cubicBezTo>
                <a:cubicBezTo>
                  <a:pt x="5679" y="11562"/>
                  <a:pt x="5670" y="11575"/>
                  <a:pt x="5662" y="11591"/>
                </a:cubicBezTo>
                <a:cubicBezTo>
                  <a:pt x="5643" y="11631"/>
                  <a:pt x="5626" y="11672"/>
                  <a:pt x="5614" y="11720"/>
                </a:cubicBezTo>
                <a:cubicBezTo>
                  <a:pt x="5601" y="11776"/>
                  <a:pt x="5595" y="11837"/>
                  <a:pt x="5595" y="11901"/>
                </a:cubicBezTo>
                <a:cubicBezTo>
                  <a:pt x="5595" y="11987"/>
                  <a:pt x="5583" y="12120"/>
                  <a:pt x="5570" y="12196"/>
                </a:cubicBezTo>
                <a:cubicBezTo>
                  <a:pt x="5561" y="12245"/>
                  <a:pt x="5560" y="12326"/>
                  <a:pt x="5563" y="12421"/>
                </a:cubicBezTo>
                <a:cubicBezTo>
                  <a:pt x="5571" y="12610"/>
                  <a:pt x="5599" y="12857"/>
                  <a:pt x="5633" y="13024"/>
                </a:cubicBezTo>
                <a:cubicBezTo>
                  <a:pt x="5649" y="13107"/>
                  <a:pt x="5668" y="13170"/>
                  <a:pt x="5685" y="13196"/>
                </a:cubicBezTo>
                <a:cubicBezTo>
                  <a:pt x="5717" y="13243"/>
                  <a:pt x="5804" y="13291"/>
                  <a:pt x="5878" y="13303"/>
                </a:cubicBezTo>
                <a:cubicBezTo>
                  <a:pt x="5917" y="13309"/>
                  <a:pt x="5944" y="13319"/>
                  <a:pt x="5966" y="13336"/>
                </a:cubicBezTo>
                <a:cubicBezTo>
                  <a:pt x="5972" y="13340"/>
                  <a:pt x="5978" y="13348"/>
                  <a:pt x="5983" y="13353"/>
                </a:cubicBezTo>
                <a:cubicBezTo>
                  <a:pt x="6003" y="13376"/>
                  <a:pt x="6020" y="13405"/>
                  <a:pt x="6036" y="13456"/>
                </a:cubicBezTo>
                <a:cubicBezTo>
                  <a:pt x="6047" y="13494"/>
                  <a:pt x="6059" y="13542"/>
                  <a:pt x="6073" y="13604"/>
                </a:cubicBezTo>
                <a:cubicBezTo>
                  <a:pt x="6106" y="13759"/>
                  <a:pt x="6160" y="13994"/>
                  <a:pt x="6192" y="14124"/>
                </a:cubicBezTo>
                <a:cubicBezTo>
                  <a:pt x="6240" y="14314"/>
                  <a:pt x="6245" y="14391"/>
                  <a:pt x="6218" y="14511"/>
                </a:cubicBezTo>
                <a:cubicBezTo>
                  <a:pt x="6199" y="14593"/>
                  <a:pt x="6184" y="14809"/>
                  <a:pt x="6184" y="14991"/>
                </a:cubicBezTo>
                <a:cubicBezTo>
                  <a:pt x="6184" y="15197"/>
                  <a:pt x="6207" y="15364"/>
                  <a:pt x="6244" y="15487"/>
                </a:cubicBezTo>
                <a:cubicBezTo>
                  <a:pt x="6281" y="15610"/>
                  <a:pt x="6332" y="15691"/>
                  <a:pt x="6386" y="15720"/>
                </a:cubicBezTo>
                <a:cubicBezTo>
                  <a:pt x="6413" y="15735"/>
                  <a:pt x="6441" y="15737"/>
                  <a:pt x="6469" y="15727"/>
                </a:cubicBezTo>
                <a:cubicBezTo>
                  <a:pt x="6524" y="15706"/>
                  <a:pt x="6577" y="15633"/>
                  <a:pt x="6620" y="15502"/>
                </a:cubicBezTo>
                <a:cubicBezTo>
                  <a:pt x="6641" y="15437"/>
                  <a:pt x="6660" y="15357"/>
                  <a:pt x="6674" y="15262"/>
                </a:cubicBezTo>
                <a:cubicBezTo>
                  <a:pt x="6692" y="15142"/>
                  <a:pt x="6700" y="15025"/>
                  <a:pt x="6700" y="14919"/>
                </a:cubicBezTo>
                <a:cubicBezTo>
                  <a:pt x="6700" y="14918"/>
                  <a:pt x="6700" y="14918"/>
                  <a:pt x="6700" y="14917"/>
                </a:cubicBezTo>
                <a:cubicBezTo>
                  <a:pt x="6700" y="14915"/>
                  <a:pt x="6700" y="14914"/>
                  <a:pt x="6700" y="14913"/>
                </a:cubicBezTo>
                <a:cubicBezTo>
                  <a:pt x="6700" y="14844"/>
                  <a:pt x="6695" y="14781"/>
                  <a:pt x="6687" y="14720"/>
                </a:cubicBezTo>
                <a:cubicBezTo>
                  <a:pt x="6685" y="14704"/>
                  <a:pt x="6682" y="14688"/>
                  <a:pt x="6680" y="14672"/>
                </a:cubicBezTo>
                <a:cubicBezTo>
                  <a:pt x="6670" y="14613"/>
                  <a:pt x="6659" y="14558"/>
                  <a:pt x="6642" y="14511"/>
                </a:cubicBezTo>
                <a:cubicBezTo>
                  <a:pt x="6627" y="14468"/>
                  <a:pt x="6606" y="14434"/>
                  <a:pt x="6585" y="14402"/>
                </a:cubicBezTo>
                <a:cubicBezTo>
                  <a:pt x="6554" y="14353"/>
                  <a:pt x="6519" y="14312"/>
                  <a:pt x="6476" y="14292"/>
                </a:cubicBezTo>
                <a:cubicBezTo>
                  <a:pt x="6415" y="14264"/>
                  <a:pt x="6372" y="14212"/>
                  <a:pt x="6331" y="14091"/>
                </a:cubicBezTo>
                <a:cubicBezTo>
                  <a:pt x="6290" y="13971"/>
                  <a:pt x="6252" y="13785"/>
                  <a:pt x="6204" y="13491"/>
                </a:cubicBezTo>
                <a:cubicBezTo>
                  <a:pt x="6180" y="13340"/>
                  <a:pt x="6168" y="13257"/>
                  <a:pt x="6168" y="13183"/>
                </a:cubicBezTo>
                <a:cubicBezTo>
                  <a:pt x="6168" y="13109"/>
                  <a:pt x="6181" y="13041"/>
                  <a:pt x="6207" y="12919"/>
                </a:cubicBezTo>
                <a:cubicBezTo>
                  <a:pt x="6255" y="12689"/>
                  <a:pt x="6273" y="12667"/>
                  <a:pt x="6383" y="12689"/>
                </a:cubicBezTo>
                <a:cubicBezTo>
                  <a:pt x="6641" y="12741"/>
                  <a:pt x="6668" y="12790"/>
                  <a:pt x="6692" y="13266"/>
                </a:cubicBezTo>
                <a:cubicBezTo>
                  <a:pt x="6704" y="13481"/>
                  <a:pt x="6729" y="13685"/>
                  <a:pt x="6766" y="13875"/>
                </a:cubicBezTo>
                <a:cubicBezTo>
                  <a:pt x="6839" y="14255"/>
                  <a:pt x="6960" y="14575"/>
                  <a:pt x="7112" y="14790"/>
                </a:cubicBezTo>
                <a:cubicBezTo>
                  <a:pt x="7150" y="14844"/>
                  <a:pt x="7190" y="14892"/>
                  <a:pt x="7232" y="14932"/>
                </a:cubicBezTo>
                <a:cubicBezTo>
                  <a:pt x="7274" y="14973"/>
                  <a:pt x="7317" y="15005"/>
                  <a:pt x="7363" y="15030"/>
                </a:cubicBezTo>
                <a:cubicBezTo>
                  <a:pt x="7418" y="15062"/>
                  <a:pt x="7457" y="15103"/>
                  <a:pt x="7486" y="15148"/>
                </a:cubicBezTo>
                <a:cubicBezTo>
                  <a:pt x="7507" y="15181"/>
                  <a:pt x="7524" y="15217"/>
                  <a:pt x="7531" y="15258"/>
                </a:cubicBezTo>
                <a:cubicBezTo>
                  <a:pt x="7535" y="15282"/>
                  <a:pt x="7538" y="15309"/>
                  <a:pt x="7537" y="15336"/>
                </a:cubicBezTo>
                <a:cubicBezTo>
                  <a:pt x="7536" y="15338"/>
                  <a:pt x="7537" y="15339"/>
                  <a:pt x="7537" y="15341"/>
                </a:cubicBezTo>
                <a:cubicBezTo>
                  <a:pt x="7537" y="15341"/>
                  <a:pt x="7537" y="15342"/>
                  <a:pt x="7537" y="15343"/>
                </a:cubicBezTo>
                <a:cubicBezTo>
                  <a:pt x="7535" y="15375"/>
                  <a:pt x="7528" y="15411"/>
                  <a:pt x="7518" y="15448"/>
                </a:cubicBezTo>
                <a:cubicBezTo>
                  <a:pt x="7505" y="15503"/>
                  <a:pt x="7485" y="15561"/>
                  <a:pt x="7454" y="15624"/>
                </a:cubicBezTo>
                <a:cubicBezTo>
                  <a:pt x="7360" y="15817"/>
                  <a:pt x="7287" y="16349"/>
                  <a:pt x="7318" y="16620"/>
                </a:cubicBezTo>
                <a:cubicBezTo>
                  <a:pt x="7324" y="16678"/>
                  <a:pt x="7321" y="16732"/>
                  <a:pt x="7304" y="16793"/>
                </a:cubicBezTo>
                <a:cubicBezTo>
                  <a:pt x="7287" y="16854"/>
                  <a:pt x="7257" y="16923"/>
                  <a:pt x="7209" y="17013"/>
                </a:cubicBezTo>
                <a:cubicBezTo>
                  <a:pt x="7151" y="17123"/>
                  <a:pt x="7108" y="17190"/>
                  <a:pt x="7069" y="17240"/>
                </a:cubicBezTo>
                <a:cubicBezTo>
                  <a:pt x="7053" y="17260"/>
                  <a:pt x="7036" y="17284"/>
                  <a:pt x="7022" y="17295"/>
                </a:cubicBezTo>
                <a:cubicBezTo>
                  <a:pt x="7016" y="17300"/>
                  <a:pt x="7008" y="17305"/>
                  <a:pt x="7002" y="17308"/>
                </a:cubicBezTo>
                <a:cubicBezTo>
                  <a:pt x="6979" y="17320"/>
                  <a:pt x="6957" y="17323"/>
                  <a:pt x="6935" y="17310"/>
                </a:cubicBezTo>
                <a:cubicBezTo>
                  <a:pt x="6911" y="17297"/>
                  <a:pt x="6886" y="17269"/>
                  <a:pt x="6859" y="17229"/>
                </a:cubicBezTo>
                <a:cubicBezTo>
                  <a:pt x="6831" y="17189"/>
                  <a:pt x="6797" y="17162"/>
                  <a:pt x="6761" y="17146"/>
                </a:cubicBezTo>
                <a:cubicBezTo>
                  <a:pt x="6689" y="17114"/>
                  <a:pt x="6605" y="17128"/>
                  <a:pt x="6533" y="17186"/>
                </a:cubicBezTo>
                <a:cubicBezTo>
                  <a:pt x="6497" y="17215"/>
                  <a:pt x="6464" y="17256"/>
                  <a:pt x="6436" y="17306"/>
                </a:cubicBezTo>
                <a:cubicBezTo>
                  <a:pt x="6411" y="17352"/>
                  <a:pt x="6390" y="17418"/>
                  <a:pt x="6372" y="17496"/>
                </a:cubicBezTo>
                <a:cubicBezTo>
                  <a:pt x="6354" y="17574"/>
                  <a:pt x="6340" y="17664"/>
                  <a:pt x="6331" y="17762"/>
                </a:cubicBezTo>
                <a:cubicBezTo>
                  <a:pt x="6313" y="17959"/>
                  <a:pt x="6314" y="18184"/>
                  <a:pt x="6338" y="18387"/>
                </a:cubicBezTo>
                <a:cubicBezTo>
                  <a:pt x="6354" y="18523"/>
                  <a:pt x="6383" y="18644"/>
                  <a:pt x="6418" y="18745"/>
                </a:cubicBezTo>
                <a:cubicBezTo>
                  <a:pt x="6453" y="18846"/>
                  <a:pt x="6495" y="18927"/>
                  <a:pt x="6541" y="18983"/>
                </a:cubicBezTo>
                <a:cubicBezTo>
                  <a:pt x="6588" y="19039"/>
                  <a:pt x="6639" y="19070"/>
                  <a:pt x="6689" y="19072"/>
                </a:cubicBezTo>
                <a:cubicBezTo>
                  <a:pt x="6740" y="19075"/>
                  <a:pt x="6791" y="19047"/>
                  <a:pt x="6839" y="18987"/>
                </a:cubicBezTo>
                <a:cubicBezTo>
                  <a:pt x="6885" y="18929"/>
                  <a:pt x="6934" y="18764"/>
                  <a:pt x="6973" y="18570"/>
                </a:cubicBezTo>
                <a:cubicBezTo>
                  <a:pt x="6981" y="18529"/>
                  <a:pt x="6986" y="18485"/>
                  <a:pt x="6993" y="18441"/>
                </a:cubicBezTo>
                <a:cubicBezTo>
                  <a:pt x="7002" y="18385"/>
                  <a:pt x="7013" y="18328"/>
                  <a:pt x="7020" y="18271"/>
                </a:cubicBezTo>
                <a:cubicBezTo>
                  <a:pt x="7032" y="18170"/>
                  <a:pt x="7038" y="18073"/>
                  <a:pt x="7038" y="17987"/>
                </a:cubicBezTo>
                <a:cubicBezTo>
                  <a:pt x="7038" y="17740"/>
                  <a:pt x="7057" y="17672"/>
                  <a:pt x="7202" y="17404"/>
                </a:cubicBezTo>
                <a:lnTo>
                  <a:pt x="7366" y="17103"/>
                </a:lnTo>
                <a:lnTo>
                  <a:pt x="7464" y="17271"/>
                </a:lnTo>
                <a:cubicBezTo>
                  <a:pt x="7496" y="17325"/>
                  <a:pt x="7528" y="17367"/>
                  <a:pt x="7561" y="17393"/>
                </a:cubicBezTo>
                <a:cubicBezTo>
                  <a:pt x="7594" y="17420"/>
                  <a:pt x="7628" y="17431"/>
                  <a:pt x="7663" y="17430"/>
                </a:cubicBezTo>
                <a:cubicBezTo>
                  <a:pt x="7731" y="17428"/>
                  <a:pt x="7799" y="17370"/>
                  <a:pt x="7864" y="17258"/>
                </a:cubicBezTo>
                <a:cubicBezTo>
                  <a:pt x="7895" y="17204"/>
                  <a:pt x="7921" y="17164"/>
                  <a:pt x="7945" y="17140"/>
                </a:cubicBezTo>
                <a:cubicBezTo>
                  <a:pt x="7970" y="17115"/>
                  <a:pt x="7994" y="17108"/>
                  <a:pt x="8022" y="17118"/>
                </a:cubicBezTo>
                <a:cubicBezTo>
                  <a:pt x="8078" y="17137"/>
                  <a:pt x="8150" y="17227"/>
                  <a:pt x="8276" y="17402"/>
                </a:cubicBezTo>
                <a:lnTo>
                  <a:pt x="8475" y="17679"/>
                </a:lnTo>
                <a:lnTo>
                  <a:pt x="8468" y="18044"/>
                </a:lnTo>
                <a:cubicBezTo>
                  <a:pt x="8464" y="18243"/>
                  <a:pt x="8450" y="18448"/>
                  <a:pt x="8438" y="18500"/>
                </a:cubicBezTo>
                <a:cubicBezTo>
                  <a:pt x="8401" y="18668"/>
                  <a:pt x="8457" y="19505"/>
                  <a:pt x="8533" y="19924"/>
                </a:cubicBezTo>
                <a:cubicBezTo>
                  <a:pt x="8616" y="20377"/>
                  <a:pt x="8773" y="20953"/>
                  <a:pt x="8814" y="20953"/>
                </a:cubicBezTo>
                <a:cubicBezTo>
                  <a:pt x="8828" y="20953"/>
                  <a:pt x="8882" y="21039"/>
                  <a:pt x="8933" y="21147"/>
                </a:cubicBezTo>
                <a:cubicBezTo>
                  <a:pt x="8985" y="21255"/>
                  <a:pt x="9087" y="21400"/>
                  <a:pt x="9160" y="21470"/>
                </a:cubicBezTo>
                <a:cubicBezTo>
                  <a:pt x="9233" y="21540"/>
                  <a:pt x="9368" y="21597"/>
                  <a:pt x="9461" y="21599"/>
                </a:cubicBezTo>
                <a:cubicBezTo>
                  <a:pt x="9505" y="21600"/>
                  <a:pt x="9553" y="21589"/>
                  <a:pt x="9603" y="21568"/>
                </a:cubicBezTo>
                <a:cubicBezTo>
                  <a:pt x="9702" y="21528"/>
                  <a:pt x="9803" y="21454"/>
                  <a:pt x="9867" y="21372"/>
                </a:cubicBezTo>
                <a:cubicBezTo>
                  <a:pt x="9900" y="21331"/>
                  <a:pt x="9923" y="21288"/>
                  <a:pt x="9932" y="21247"/>
                </a:cubicBezTo>
                <a:cubicBezTo>
                  <a:pt x="9944" y="21197"/>
                  <a:pt x="9963" y="21153"/>
                  <a:pt x="9976" y="21151"/>
                </a:cubicBezTo>
                <a:cubicBezTo>
                  <a:pt x="10042" y="21142"/>
                  <a:pt x="10196" y="20835"/>
                  <a:pt x="10277" y="20551"/>
                </a:cubicBezTo>
                <a:cubicBezTo>
                  <a:pt x="10316" y="20413"/>
                  <a:pt x="10348" y="20292"/>
                  <a:pt x="10373" y="20171"/>
                </a:cubicBezTo>
                <a:cubicBezTo>
                  <a:pt x="10373" y="20170"/>
                  <a:pt x="10373" y="20169"/>
                  <a:pt x="10373" y="20169"/>
                </a:cubicBezTo>
                <a:cubicBezTo>
                  <a:pt x="10375" y="20159"/>
                  <a:pt x="10377" y="20148"/>
                  <a:pt x="10378" y="20138"/>
                </a:cubicBezTo>
                <a:cubicBezTo>
                  <a:pt x="10397" y="20043"/>
                  <a:pt x="10412" y="19946"/>
                  <a:pt x="10423" y="19843"/>
                </a:cubicBezTo>
                <a:cubicBezTo>
                  <a:pt x="10429" y="19798"/>
                  <a:pt x="10433" y="19748"/>
                  <a:pt x="10437" y="19699"/>
                </a:cubicBezTo>
                <a:cubicBezTo>
                  <a:pt x="10442" y="19633"/>
                  <a:pt x="10446" y="19558"/>
                  <a:pt x="10449" y="19483"/>
                </a:cubicBezTo>
                <a:cubicBezTo>
                  <a:pt x="10460" y="19270"/>
                  <a:pt x="10466" y="19032"/>
                  <a:pt x="10466" y="18697"/>
                </a:cubicBezTo>
                <a:cubicBezTo>
                  <a:pt x="10466" y="17858"/>
                  <a:pt x="10460" y="17761"/>
                  <a:pt x="10382" y="17367"/>
                </a:cubicBezTo>
                <a:cubicBezTo>
                  <a:pt x="10287" y="16880"/>
                  <a:pt x="10072" y="16295"/>
                  <a:pt x="9989" y="16295"/>
                </a:cubicBezTo>
                <a:cubicBezTo>
                  <a:pt x="9974" y="16295"/>
                  <a:pt x="9956" y="16281"/>
                  <a:pt x="9940" y="16260"/>
                </a:cubicBezTo>
                <a:cubicBezTo>
                  <a:pt x="9940" y="16260"/>
                  <a:pt x="9939" y="16260"/>
                  <a:pt x="9939" y="16260"/>
                </a:cubicBezTo>
                <a:cubicBezTo>
                  <a:pt x="9923" y="16239"/>
                  <a:pt x="9908" y="16209"/>
                  <a:pt x="9898" y="16177"/>
                </a:cubicBezTo>
                <a:cubicBezTo>
                  <a:pt x="9864" y="16063"/>
                  <a:pt x="9650" y="15908"/>
                  <a:pt x="9471" y="15867"/>
                </a:cubicBezTo>
                <a:cubicBezTo>
                  <a:pt x="9383" y="15847"/>
                  <a:pt x="9382" y="15841"/>
                  <a:pt x="9335" y="15052"/>
                </a:cubicBezTo>
                <a:lnTo>
                  <a:pt x="9289" y="14257"/>
                </a:lnTo>
                <a:lnTo>
                  <a:pt x="9400" y="13956"/>
                </a:lnTo>
                <a:lnTo>
                  <a:pt x="9511" y="13655"/>
                </a:lnTo>
                <a:lnTo>
                  <a:pt x="9667" y="13770"/>
                </a:lnTo>
                <a:cubicBezTo>
                  <a:pt x="9705" y="13799"/>
                  <a:pt x="9734" y="13820"/>
                  <a:pt x="9756" y="13842"/>
                </a:cubicBezTo>
                <a:cubicBezTo>
                  <a:pt x="9779" y="13865"/>
                  <a:pt x="9794" y="13889"/>
                  <a:pt x="9805" y="13921"/>
                </a:cubicBezTo>
                <a:cubicBezTo>
                  <a:pt x="9816" y="13952"/>
                  <a:pt x="9823" y="13989"/>
                  <a:pt x="9828" y="14043"/>
                </a:cubicBezTo>
                <a:cubicBezTo>
                  <a:pt x="9833" y="14098"/>
                  <a:pt x="9837" y="14167"/>
                  <a:pt x="9841" y="14262"/>
                </a:cubicBezTo>
                <a:cubicBezTo>
                  <a:pt x="9849" y="14418"/>
                  <a:pt x="9865" y="14572"/>
                  <a:pt x="9887" y="14720"/>
                </a:cubicBezTo>
                <a:cubicBezTo>
                  <a:pt x="9909" y="14869"/>
                  <a:pt x="9937" y="15011"/>
                  <a:pt x="9971" y="15144"/>
                </a:cubicBezTo>
                <a:cubicBezTo>
                  <a:pt x="10005" y="15276"/>
                  <a:pt x="10044" y="15397"/>
                  <a:pt x="10088" y="15504"/>
                </a:cubicBezTo>
                <a:cubicBezTo>
                  <a:pt x="10131" y="15612"/>
                  <a:pt x="10179" y="15707"/>
                  <a:pt x="10230" y="15782"/>
                </a:cubicBezTo>
                <a:cubicBezTo>
                  <a:pt x="10297" y="15880"/>
                  <a:pt x="10394" y="15927"/>
                  <a:pt x="10493" y="15921"/>
                </a:cubicBezTo>
                <a:cubicBezTo>
                  <a:pt x="10593" y="15916"/>
                  <a:pt x="10695" y="15859"/>
                  <a:pt x="10772" y="15753"/>
                </a:cubicBezTo>
                <a:lnTo>
                  <a:pt x="10896" y="15583"/>
                </a:lnTo>
                <a:lnTo>
                  <a:pt x="10988" y="15904"/>
                </a:lnTo>
                <a:cubicBezTo>
                  <a:pt x="11022" y="16022"/>
                  <a:pt x="11044" y="16115"/>
                  <a:pt x="11056" y="16197"/>
                </a:cubicBezTo>
                <a:cubicBezTo>
                  <a:pt x="11067" y="16278"/>
                  <a:pt x="11069" y="16347"/>
                  <a:pt x="11063" y="16419"/>
                </a:cubicBezTo>
                <a:cubicBezTo>
                  <a:pt x="11053" y="16527"/>
                  <a:pt x="11067" y="16765"/>
                  <a:pt x="11093" y="16948"/>
                </a:cubicBezTo>
                <a:cubicBezTo>
                  <a:pt x="11139" y="17260"/>
                  <a:pt x="11138" y="17293"/>
                  <a:pt x="11089" y="17443"/>
                </a:cubicBezTo>
                <a:cubicBezTo>
                  <a:pt x="11060" y="17532"/>
                  <a:pt x="11011" y="17603"/>
                  <a:pt x="10980" y="17603"/>
                </a:cubicBezTo>
                <a:cubicBezTo>
                  <a:pt x="10949" y="17603"/>
                  <a:pt x="10921" y="17626"/>
                  <a:pt x="10893" y="17660"/>
                </a:cubicBezTo>
                <a:cubicBezTo>
                  <a:pt x="10888" y="17666"/>
                  <a:pt x="10884" y="17672"/>
                  <a:pt x="10879" y="17679"/>
                </a:cubicBezTo>
                <a:cubicBezTo>
                  <a:pt x="10853" y="17719"/>
                  <a:pt x="10828" y="17770"/>
                  <a:pt x="10807" y="17841"/>
                </a:cubicBezTo>
                <a:cubicBezTo>
                  <a:pt x="10791" y="17893"/>
                  <a:pt x="10777" y="17953"/>
                  <a:pt x="10764" y="18020"/>
                </a:cubicBezTo>
                <a:cubicBezTo>
                  <a:pt x="10711" y="18303"/>
                  <a:pt x="10731" y="18704"/>
                  <a:pt x="10800" y="18778"/>
                </a:cubicBezTo>
                <a:cubicBezTo>
                  <a:pt x="10824" y="18804"/>
                  <a:pt x="10835" y="18859"/>
                  <a:pt x="10826" y="18900"/>
                </a:cubicBezTo>
                <a:cubicBezTo>
                  <a:pt x="10821" y="18925"/>
                  <a:pt x="10822" y="18947"/>
                  <a:pt x="10828" y="18968"/>
                </a:cubicBezTo>
                <a:cubicBezTo>
                  <a:pt x="10834" y="18988"/>
                  <a:pt x="10846" y="19009"/>
                  <a:pt x="10862" y="19024"/>
                </a:cubicBezTo>
                <a:cubicBezTo>
                  <a:pt x="10862" y="19025"/>
                  <a:pt x="10863" y="19024"/>
                  <a:pt x="10863" y="19024"/>
                </a:cubicBezTo>
                <a:cubicBezTo>
                  <a:pt x="10897" y="19054"/>
                  <a:pt x="10950" y="19072"/>
                  <a:pt x="11017" y="19072"/>
                </a:cubicBezTo>
                <a:cubicBezTo>
                  <a:pt x="11104" y="19072"/>
                  <a:pt x="11144" y="19024"/>
                  <a:pt x="11191" y="18858"/>
                </a:cubicBezTo>
                <a:cubicBezTo>
                  <a:pt x="11228" y="18729"/>
                  <a:pt x="11247" y="18544"/>
                  <a:pt x="11250" y="18367"/>
                </a:cubicBezTo>
                <a:cubicBezTo>
                  <a:pt x="11251" y="18280"/>
                  <a:pt x="11249" y="18195"/>
                  <a:pt x="11241" y="18118"/>
                </a:cubicBezTo>
                <a:cubicBezTo>
                  <a:pt x="11241" y="18117"/>
                  <a:pt x="11241" y="18117"/>
                  <a:pt x="11241" y="18116"/>
                </a:cubicBezTo>
                <a:cubicBezTo>
                  <a:pt x="11234" y="18039"/>
                  <a:pt x="11222" y="17974"/>
                  <a:pt x="11205" y="17924"/>
                </a:cubicBezTo>
                <a:cubicBezTo>
                  <a:pt x="11163" y="17794"/>
                  <a:pt x="11164" y="17760"/>
                  <a:pt x="11209" y="17568"/>
                </a:cubicBezTo>
                <a:cubicBezTo>
                  <a:pt x="11223" y="17509"/>
                  <a:pt x="11241" y="17458"/>
                  <a:pt x="11259" y="17419"/>
                </a:cubicBezTo>
                <a:cubicBezTo>
                  <a:pt x="11276" y="17382"/>
                  <a:pt x="11294" y="17358"/>
                  <a:pt x="11308" y="17358"/>
                </a:cubicBezTo>
                <a:cubicBezTo>
                  <a:pt x="11334" y="17358"/>
                  <a:pt x="11405" y="17265"/>
                  <a:pt x="11466" y="17151"/>
                </a:cubicBezTo>
                <a:cubicBezTo>
                  <a:pt x="11511" y="17066"/>
                  <a:pt x="11539" y="17001"/>
                  <a:pt x="11556" y="16930"/>
                </a:cubicBezTo>
                <a:cubicBezTo>
                  <a:pt x="11572" y="16860"/>
                  <a:pt x="11577" y="16783"/>
                  <a:pt x="11577" y="16673"/>
                </a:cubicBezTo>
                <a:cubicBezTo>
                  <a:pt x="11577" y="16534"/>
                  <a:pt x="11587" y="16426"/>
                  <a:pt x="11615" y="16332"/>
                </a:cubicBezTo>
                <a:cubicBezTo>
                  <a:pt x="11642" y="16238"/>
                  <a:pt x="11686" y="16155"/>
                  <a:pt x="11754" y="16061"/>
                </a:cubicBezTo>
                <a:cubicBezTo>
                  <a:pt x="11820" y="15970"/>
                  <a:pt x="11845" y="15985"/>
                  <a:pt x="11960" y="16168"/>
                </a:cubicBezTo>
                <a:cubicBezTo>
                  <a:pt x="11995" y="16223"/>
                  <a:pt x="12035" y="16267"/>
                  <a:pt x="12078" y="16301"/>
                </a:cubicBezTo>
                <a:cubicBezTo>
                  <a:pt x="12120" y="16336"/>
                  <a:pt x="12164" y="16361"/>
                  <a:pt x="12208" y="16373"/>
                </a:cubicBezTo>
                <a:cubicBezTo>
                  <a:pt x="12208" y="16373"/>
                  <a:pt x="12208" y="16373"/>
                  <a:pt x="12208" y="16373"/>
                </a:cubicBezTo>
                <a:cubicBezTo>
                  <a:pt x="12252" y="16385"/>
                  <a:pt x="12295" y="16385"/>
                  <a:pt x="12332" y="16373"/>
                </a:cubicBezTo>
                <a:cubicBezTo>
                  <a:pt x="12370" y="16362"/>
                  <a:pt x="12403" y="16337"/>
                  <a:pt x="12429" y="16299"/>
                </a:cubicBezTo>
                <a:cubicBezTo>
                  <a:pt x="12470" y="16238"/>
                  <a:pt x="12494" y="16271"/>
                  <a:pt x="12543" y="16456"/>
                </a:cubicBezTo>
                <a:lnTo>
                  <a:pt x="12606" y="16690"/>
                </a:lnTo>
                <a:lnTo>
                  <a:pt x="12491" y="17074"/>
                </a:lnTo>
                <a:cubicBezTo>
                  <a:pt x="12466" y="17157"/>
                  <a:pt x="12444" y="17242"/>
                  <a:pt x="12425" y="17328"/>
                </a:cubicBezTo>
                <a:cubicBezTo>
                  <a:pt x="12425" y="17328"/>
                  <a:pt x="12425" y="17329"/>
                  <a:pt x="12425" y="17330"/>
                </a:cubicBezTo>
                <a:cubicBezTo>
                  <a:pt x="12393" y="17472"/>
                  <a:pt x="12369" y="17618"/>
                  <a:pt x="12351" y="17767"/>
                </a:cubicBezTo>
                <a:cubicBezTo>
                  <a:pt x="12349" y="17779"/>
                  <a:pt x="12348" y="17793"/>
                  <a:pt x="12346" y="17806"/>
                </a:cubicBezTo>
                <a:cubicBezTo>
                  <a:pt x="12330" y="17948"/>
                  <a:pt x="12321" y="18092"/>
                  <a:pt x="12318" y="18240"/>
                </a:cubicBezTo>
                <a:cubicBezTo>
                  <a:pt x="12317" y="18263"/>
                  <a:pt x="12317" y="18285"/>
                  <a:pt x="12317" y="18308"/>
                </a:cubicBezTo>
                <a:cubicBezTo>
                  <a:pt x="12316" y="18456"/>
                  <a:pt x="12322" y="18605"/>
                  <a:pt x="12334" y="18758"/>
                </a:cubicBezTo>
                <a:cubicBezTo>
                  <a:pt x="12335" y="18774"/>
                  <a:pt x="12337" y="18792"/>
                  <a:pt x="12338" y="18808"/>
                </a:cubicBezTo>
                <a:cubicBezTo>
                  <a:pt x="12352" y="18968"/>
                  <a:pt x="12372" y="19131"/>
                  <a:pt x="12400" y="19295"/>
                </a:cubicBezTo>
                <a:cubicBezTo>
                  <a:pt x="12416" y="19391"/>
                  <a:pt x="12435" y="19484"/>
                  <a:pt x="12455" y="19570"/>
                </a:cubicBezTo>
                <a:cubicBezTo>
                  <a:pt x="12475" y="19657"/>
                  <a:pt x="12497" y="19737"/>
                  <a:pt x="12521" y="19813"/>
                </a:cubicBezTo>
                <a:cubicBezTo>
                  <a:pt x="12568" y="19964"/>
                  <a:pt x="12622" y="20095"/>
                  <a:pt x="12682" y="20201"/>
                </a:cubicBezTo>
                <a:cubicBezTo>
                  <a:pt x="12682" y="20202"/>
                  <a:pt x="12682" y="20201"/>
                  <a:pt x="12682" y="20201"/>
                </a:cubicBezTo>
                <a:cubicBezTo>
                  <a:pt x="12712" y="20254"/>
                  <a:pt x="12744" y="20300"/>
                  <a:pt x="12776" y="20341"/>
                </a:cubicBezTo>
                <a:cubicBezTo>
                  <a:pt x="12809" y="20382"/>
                  <a:pt x="12841" y="20418"/>
                  <a:pt x="12876" y="20446"/>
                </a:cubicBezTo>
                <a:cubicBezTo>
                  <a:pt x="12946" y="20503"/>
                  <a:pt x="13020" y="20534"/>
                  <a:pt x="13097" y="20538"/>
                </a:cubicBezTo>
                <a:cubicBezTo>
                  <a:pt x="13191" y="20542"/>
                  <a:pt x="13269" y="20515"/>
                  <a:pt x="13346" y="20444"/>
                </a:cubicBezTo>
                <a:cubicBezTo>
                  <a:pt x="13384" y="20408"/>
                  <a:pt x="13422" y="20361"/>
                  <a:pt x="13460" y="20302"/>
                </a:cubicBezTo>
                <a:cubicBezTo>
                  <a:pt x="13499" y="20243"/>
                  <a:pt x="13539" y="20171"/>
                  <a:pt x="13582" y="20086"/>
                </a:cubicBezTo>
                <a:cubicBezTo>
                  <a:pt x="13612" y="20024"/>
                  <a:pt x="13644" y="19937"/>
                  <a:pt x="13675" y="19843"/>
                </a:cubicBezTo>
                <a:cubicBezTo>
                  <a:pt x="13685" y="19813"/>
                  <a:pt x="13696" y="19782"/>
                  <a:pt x="13705" y="19749"/>
                </a:cubicBezTo>
                <a:cubicBezTo>
                  <a:pt x="13727" y="19678"/>
                  <a:pt x="13746" y="19603"/>
                  <a:pt x="13765" y="19527"/>
                </a:cubicBezTo>
                <a:cubicBezTo>
                  <a:pt x="13774" y="19490"/>
                  <a:pt x="13784" y="19452"/>
                  <a:pt x="13792" y="19415"/>
                </a:cubicBezTo>
                <a:cubicBezTo>
                  <a:pt x="13812" y="19325"/>
                  <a:pt x="13829" y="19238"/>
                  <a:pt x="13842" y="19155"/>
                </a:cubicBezTo>
                <a:cubicBezTo>
                  <a:pt x="13844" y="19143"/>
                  <a:pt x="13848" y="19126"/>
                  <a:pt x="13850" y="19114"/>
                </a:cubicBezTo>
                <a:cubicBezTo>
                  <a:pt x="13866" y="19007"/>
                  <a:pt x="13874" y="18913"/>
                  <a:pt x="13872" y="18848"/>
                </a:cubicBezTo>
                <a:cubicBezTo>
                  <a:pt x="13868" y="18769"/>
                  <a:pt x="13876" y="18641"/>
                  <a:pt x="13888" y="18561"/>
                </a:cubicBezTo>
                <a:cubicBezTo>
                  <a:pt x="13896" y="18511"/>
                  <a:pt x="13899" y="18438"/>
                  <a:pt x="13899" y="18358"/>
                </a:cubicBezTo>
                <a:cubicBezTo>
                  <a:pt x="13899" y="18333"/>
                  <a:pt x="13899" y="18305"/>
                  <a:pt x="13898" y="18278"/>
                </a:cubicBezTo>
                <a:cubicBezTo>
                  <a:pt x="13897" y="18231"/>
                  <a:pt x="13895" y="18180"/>
                  <a:pt x="13892" y="18129"/>
                </a:cubicBezTo>
                <a:cubicBezTo>
                  <a:pt x="13885" y="17989"/>
                  <a:pt x="13873" y="17840"/>
                  <a:pt x="13854" y="17697"/>
                </a:cubicBezTo>
                <a:cubicBezTo>
                  <a:pt x="13840" y="17588"/>
                  <a:pt x="13822" y="17487"/>
                  <a:pt x="13803" y="17398"/>
                </a:cubicBezTo>
                <a:lnTo>
                  <a:pt x="13732" y="17072"/>
                </a:lnTo>
                <a:lnTo>
                  <a:pt x="13899" y="16585"/>
                </a:lnTo>
                <a:cubicBezTo>
                  <a:pt x="13945" y="16450"/>
                  <a:pt x="13982" y="16346"/>
                  <a:pt x="14014" y="16273"/>
                </a:cubicBezTo>
                <a:cubicBezTo>
                  <a:pt x="14043" y="16207"/>
                  <a:pt x="14068" y="16172"/>
                  <a:pt x="14093" y="16153"/>
                </a:cubicBezTo>
                <a:cubicBezTo>
                  <a:pt x="14109" y="16141"/>
                  <a:pt x="14125" y="16131"/>
                  <a:pt x="14141" y="16138"/>
                </a:cubicBezTo>
                <a:cubicBezTo>
                  <a:pt x="14157" y="16144"/>
                  <a:pt x="14176" y="16168"/>
                  <a:pt x="14195" y="16192"/>
                </a:cubicBezTo>
                <a:cubicBezTo>
                  <a:pt x="14223" y="16228"/>
                  <a:pt x="14254" y="16276"/>
                  <a:pt x="14293" y="16349"/>
                </a:cubicBezTo>
                <a:cubicBezTo>
                  <a:pt x="14374" y="16503"/>
                  <a:pt x="14452" y="16609"/>
                  <a:pt x="14537" y="16679"/>
                </a:cubicBezTo>
                <a:cubicBezTo>
                  <a:pt x="14622" y="16749"/>
                  <a:pt x="14713" y="16780"/>
                  <a:pt x="14824" y="16782"/>
                </a:cubicBezTo>
                <a:cubicBezTo>
                  <a:pt x="14933" y="16784"/>
                  <a:pt x="15054" y="16729"/>
                  <a:pt x="15157" y="16640"/>
                </a:cubicBezTo>
                <a:cubicBezTo>
                  <a:pt x="15209" y="16595"/>
                  <a:pt x="15257" y="16541"/>
                  <a:pt x="15298" y="16483"/>
                </a:cubicBezTo>
                <a:cubicBezTo>
                  <a:pt x="15338" y="16424"/>
                  <a:pt x="15371" y="16360"/>
                  <a:pt x="15393" y="16293"/>
                </a:cubicBezTo>
                <a:cubicBezTo>
                  <a:pt x="15422" y="16204"/>
                  <a:pt x="15459" y="16133"/>
                  <a:pt x="15476" y="16133"/>
                </a:cubicBezTo>
                <a:cubicBezTo>
                  <a:pt x="15493" y="16133"/>
                  <a:pt x="15543" y="16038"/>
                  <a:pt x="15587" y="15921"/>
                </a:cubicBezTo>
                <a:lnTo>
                  <a:pt x="15666" y="15707"/>
                </a:lnTo>
                <a:lnTo>
                  <a:pt x="15756" y="15891"/>
                </a:lnTo>
                <a:cubicBezTo>
                  <a:pt x="15794" y="15969"/>
                  <a:pt x="15815" y="16020"/>
                  <a:pt x="15824" y="16074"/>
                </a:cubicBezTo>
                <a:cubicBezTo>
                  <a:pt x="15824" y="16078"/>
                  <a:pt x="15824" y="16083"/>
                  <a:pt x="15824" y="16087"/>
                </a:cubicBezTo>
                <a:cubicBezTo>
                  <a:pt x="15824" y="16088"/>
                  <a:pt x="15824" y="16089"/>
                  <a:pt x="15824" y="16090"/>
                </a:cubicBezTo>
                <a:cubicBezTo>
                  <a:pt x="15830" y="16139"/>
                  <a:pt x="15828" y="16194"/>
                  <a:pt x="15817" y="16271"/>
                </a:cubicBezTo>
                <a:cubicBezTo>
                  <a:pt x="15786" y="16500"/>
                  <a:pt x="15783" y="16762"/>
                  <a:pt x="15805" y="17018"/>
                </a:cubicBezTo>
                <a:cubicBezTo>
                  <a:pt x="15826" y="17273"/>
                  <a:pt x="15873" y="17523"/>
                  <a:pt x="15942" y="17732"/>
                </a:cubicBezTo>
                <a:cubicBezTo>
                  <a:pt x="15997" y="17901"/>
                  <a:pt x="15997" y="17907"/>
                  <a:pt x="15902" y="18302"/>
                </a:cubicBezTo>
                <a:cubicBezTo>
                  <a:pt x="15832" y="18587"/>
                  <a:pt x="15779" y="18714"/>
                  <a:pt x="15716" y="18749"/>
                </a:cubicBezTo>
                <a:cubicBezTo>
                  <a:pt x="15691" y="18763"/>
                  <a:pt x="15660" y="18791"/>
                  <a:pt x="15630" y="18826"/>
                </a:cubicBezTo>
                <a:cubicBezTo>
                  <a:pt x="15600" y="18860"/>
                  <a:pt x="15571" y="18899"/>
                  <a:pt x="15550" y="18937"/>
                </a:cubicBezTo>
                <a:cubicBezTo>
                  <a:pt x="15478" y="19069"/>
                  <a:pt x="15465" y="19070"/>
                  <a:pt x="15329" y="18922"/>
                </a:cubicBezTo>
                <a:cubicBezTo>
                  <a:pt x="15204" y="18786"/>
                  <a:pt x="15184" y="18730"/>
                  <a:pt x="15169" y="18492"/>
                </a:cubicBezTo>
                <a:cubicBezTo>
                  <a:pt x="15161" y="18349"/>
                  <a:pt x="15147" y="18221"/>
                  <a:pt x="15128" y="18112"/>
                </a:cubicBezTo>
                <a:cubicBezTo>
                  <a:pt x="15128" y="18111"/>
                  <a:pt x="15128" y="18110"/>
                  <a:pt x="15128" y="18109"/>
                </a:cubicBezTo>
                <a:cubicBezTo>
                  <a:pt x="15109" y="17999"/>
                  <a:pt x="15085" y="17905"/>
                  <a:pt x="15056" y="17830"/>
                </a:cubicBezTo>
                <a:cubicBezTo>
                  <a:pt x="15027" y="17755"/>
                  <a:pt x="14995" y="17700"/>
                  <a:pt x="14957" y="17662"/>
                </a:cubicBezTo>
                <a:cubicBezTo>
                  <a:pt x="14957" y="17662"/>
                  <a:pt x="14957" y="17662"/>
                  <a:pt x="14957" y="17662"/>
                </a:cubicBezTo>
                <a:cubicBezTo>
                  <a:pt x="14919" y="17623"/>
                  <a:pt x="14878" y="17603"/>
                  <a:pt x="14832" y="17603"/>
                </a:cubicBezTo>
                <a:cubicBezTo>
                  <a:pt x="14709" y="17603"/>
                  <a:pt x="14608" y="17744"/>
                  <a:pt x="14543" y="17957"/>
                </a:cubicBezTo>
                <a:cubicBezTo>
                  <a:pt x="14522" y="18027"/>
                  <a:pt x="14503" y="18104"/>
                  <a:pt x="14490" y="18188"/>
                </a:cubicBezTo>
                <a:cubicBezTo>
                  <a:pt x="14436" y="18523"/>
                  <a:pt x="14451" y="18943"/>
                  <a:pt x="14563" y="19271"/>
                </a:cubicBezTo>
                <a:cubicBezTo>
                  <a:pt x="14585" y="19336"/>
                  <a:pt x="14604" y="19387"/>
                  <a:pt x="14621" y="19426"/>
                </a:cubicBezTo>
                <a:cubicBezTo>
                  <a:pt x="14655" y="19505"/>
                  <a:pt x="14684" y="19539"/>
                  <a:pt x="14730" y="19553"/>
                </a:cubicBezTo>
                <a:cubicBezTo>
                  <a:pt x="14753" y="19560"/>
                  <a:pt x="14779" y="19562"/>
                  <a:pt x="14813" y="19562"/>
                </a:cubicBezTo>
                <a:cubicBezTo>
                  <a:pt x="14869" y="19562"/>
                  <a:pt x="14907" y="19549"/>
                  <a:pt x="14941" y="19520"/>
                </a:cubicBezTo>
                <a:cubicBezTo>
                  <a:pt x="14964" y="19502"/>
                  <a:pt x="14985" y="19481"/>
                  <a:pt x="15006" y="19441"/>
                </a:cubicBezTo>
                <a:cubicBezTo>
                  <a:pt x="15024" y="19409"/>
                  <a:pt x="15043" y="19368"/>
                  <a:pt x="15065" y="19317"/>
                </a:cubicBezTo>
                <a:lnTo>
                  <a:pt x="15165" y="19070"/>
                </a:lnTo>
                <a:lnTo>
                  <a:pt x="15302" y="19232"/>
                </a:lnTo>
                <a:cubicBezTo>
                  <a:pt x="15356" y="19297"/>
                  <a:pt x="15391" y="19349"/>
                  <a:pt x="15414" y="19411"/>
                </a:cubicBezTo>
                <a:cubicBezTo>
                  <a:pt x="15426" y="19442"/>
                  <a:pt x="15434" y="19476"/>
                  <a:pt x="15440" y="19514"/>
                </a:cubicBezTo>
                <a:cubicBezTo>
                  <a:pt x="15447" y="19552"/>
                  <a:pt x="15452" y="19593"/>
                  <a:pt x="15456" y="19645"/>
                </a:cubicBezTo>
                <a:cubicBezTo>
                  <a:pt x="15461" y="19711"/>
                  <a:pt x="15469" y="19772"/>
                  <a:pt x="15480" y="19828"/>
                </a:cubicBezTo>
                <a:cubicBezTo>
                  <a:pt x="15485" y="19853"/>
                  <a:pt x="15493" y="19873"/>
                  <a:pt x="15499" y="19896"/>
                </a:cubicBezTo>
                <a:cubicBezTo>
                  <a:pt x="15501" y="19902"/>
                  <a:pt x="15503" y="19909"/>
                  <a:pt x="15505" y="19915"/>
                </a:cubicBezTo>
                <a:cubicBezTo>
                  <a:pt x="15511" y="19938"/>
                  <a:pt x="15516" y="19961"/>
                  <a:pt x="15524" y="19981"/>
                </a:cubicBezTo>
                <a:cubicBezTo>
                  <a:pt x="15531" y="20000"/>
                  <a:pt x="15539" y="20014"/>
                  <a:pt x="15547" y="20031"/>
                </a:cubicBezTo>
                <a:cubicBezTo>
                  <a:pt x="15571" y="20082"/>
                  <a:pt x="15598" y="20122"/>
                  <a:pt x="15627" y="20151"/>
                </a:cubicBezTo>
                <a:cubicBezTo>
                  <a:pt x="15633" y="20158"/>
                  <a:pt x="15638" y="20170"/>
                  <a:pt x="15645" y="20175"/>
                </a:cubicBezTo>
                <a:cubicBezTo>
                  <a:pt x="15668" y="20194"/>
                  <a:pt x="15692" y="20204"/>
                  <a:pt x="15717" y="20208"/>
                </a:cubicBezTo>
                <a:cubicBezTo>
                  <a:pt x="15764" y="20215"/>
                  <a:pt x="15813" y="20190"/>
                  <a:pt x="15857" y="20132"/>
                </a:cubicBezTo>
                <a:cubicBezTo>
                  <a:pt x="15857" y="20131"/>
                  <a:pt x="15857" y="20130"/>
                  <a:pt x="15857" y="20129"/>
                </a:cubicBezTo>
                <a:cubicBezTo>
                  <a:pt x="15879" y="20100"/>
                  <a:pt x="15900" y="20062"/>
                  <a:pt x="15919" y="20014"/>
                </a:cubicBezTo>
                <a:cubicBezTo>
                  <a:pt x="15967" y="19890"/>
                  <a:pt x="15994" y="19756"/>
                  <a:pt x="16002" y="19605"/>
                </a:cubicBezTo>
                <a:cubicBezTo>
                  <a:pt x="16002" y="19605"/>
                  <a:pt x="16002" y="19604"/>
                  <a:pt x="16002" y="19603"/>
                </a:cubicBezTo>
                <a:cubicBezTo>
                  <a:pt x="16009" y="19452"/>
                  <a:pt x="15996" y="19285"/>
                  <a:pt x="15962" y="19099"/>
                </a:cubicBezTo>
                <a:cubicBezTo>
                  <a:pt x="15949" y="19027"/>
                  <a:pt x="15945" y="18968"/>
                  <a:pt x="15950" y="18898"/>
                </a:cubicBezTo>
                <a:cubicBezTo>
                  <a:pt x="15955" y="18828"/>
                  <a:pt x="15969" y="18747"/>
                  <a:pt x="15995" y="18629"/>
                </a:cubicBezTo>
                <a:cubicBezTo>
                  <a:pt x="16031" y="18469"/>
                  <a:pt x="16051" y="18337"/>
                  <a:pt x="16039" y="18337"/>
                </a:cubicBezTo>
                <a:cubicBezTo>
                  <a:pt x="16028" y="18337"/>
                  <a:pt x="16035" y="18282"/>
                  <a:pt x="16055" y="18214"/>
                </a:cubicBezTo>
                <a:cubicBezTo>
                  <a:pt x="16081" y="18129"/>
                  <a:pt x="16149" y="18092"/>
                  <a:pt x="16281" y="18092"/>
                </a:cubicBezTo>
                <a:cubicBezTo>
                  <a:pt x="16386" y="18092"/>
                  <a:pt x="16506" y="18039"/>
                  <a:pt x="16550" y="17976"/>
                </a:cubicBezTo>
                <a:cubicBezTo>
                  <a:pt x="16590" y="17920"/>
                  <a:pt x="16631" y="17826"/>
                  <a:pt x="16667" y="17732"/>
                </a:cubicBezTo>
                <a:cubicBezTo>
                  <a:pt x="16690" y="17670"/>
                  <a:pt x="16713" y="17609"/>
                  <a:pt x="16728" y="17550"/>
                </a:cubicBezTo>
                <a:cubicBezTo>
                  <a:pt x="16729" y="17550"/>
                  <a:pt x="16728" y="17549"/>
                  <a:pt x="16728" y="17548"/>
                </a:cubicBezTo>
                <a:cubicBezTo>
                  <a:pt x="16741" y="17498"/>
                  <a:pt x="16750" y="17453"/>
                  <a:pt x="16753" y="17415"/>
                </a:cubicBezTo>
                <a:cubicBezTo>
                  <a:pt x="16757" y="17361"/>
                  <a:pt x="16776" y="17167"/>
                  <a:pt x="16795" y="16985"/>
                </a:cubicBezTo>
                <a:cubicBezTo>
                  <a:pt x="16803" y="16914"/>
                  <a:pt x="16808" y="16854"/>
                  <a:pt x="16811" y="16797"/>
                </a:cubicBezTo>
                <a:cubicBezTo>
                  <a:pt x="16815" y="16727"/>
                  <a:pt x="16813" y="16659"/>
                  <a:pt x="16809" y="16585"/>
                </a:cubicBezTo>
                <a:cubicBezTo>
                  <a:pt x="16805" y="16476"/>
                  <a:pt x="16795" y="16357"/>
                  <a:pt x="16772" y="16168"/>
                </a:cubicBezTo>
                <a:lnTo>
                  <a:pt x="16712" y="15683"/>
                </a:lnTo>
                <a:lnTo>
                  <a:pt x="16861" y="15299"/>
                </a:lnTo>
                <a:cubicBezTo>
                  <a:pt x="16983" y="14988"/>
                  <a:pt x="17026" y="14924"/>
                  <a:pt x="17086" y="14963"/>
                </a:cubicBezTo>
                <a:cubicBezTo>
                  <a:pt x="17191" y="15031"/>
                  <a:pt x="17195" y="15049"/>
                  <a:pt x="17243" y="15683"/>
                </a:cubicBezTo>
                <a:cubicBezTo>
                  <a:pt x="17258" y="15895"/>
                  <a:pt x="17266" y="16018"/>
                  <a:pt x="17268" y="16109"/>
                </a:cubicBezTo>
                <a:cubicBezTo>
                  <a:pt x="17269" y="16169"/>
                  <a:pt x="17269" y="16234"/>
                  <a:pt x="17264" y="16266"/>
                </a:cubicBezTo>
                <a:cubicBezTo>
                  <a:pt x="17263" y="16272"/>
                  <a:pt x="17263" y="16281"/>
                  <a:pt x="17262" y="16286"/>
                </a:cubicBezTo>
                <a:cubicBezTo>
                  <a:pt x="17257" y="16314"/>
                  <a:pt x="17249" y="16336"/>
                  <a:pt x="17238" y="16360"/>
                </a:cubicBezTo>
                <a:cubicBezTo>
                  <a:pt x="17211" y="16418"/>
                  <a:pt x="17189" y="16498"/>
                  <a:pt x="17189" y="16537"/>
                </a:cubicBezTo>
                <a:cubicBezTo>
                  <a:pt x="17189" y="16576"/>
                  <a:pt x="17179" y="16637"/>
                  <a:pt x="17167" y="16670"/>
                </a:cubicBezTo>
                <a:cubicBezTo>
                  <a:pt x="17155" y="16704"/>
                  <a:pt x="17145" y="16888"/>
                  <a:pt x="17145" y="17079"/>
                </a:cubicBezTo>
                <a:cubicBezTo>
                  <a:pt x="17145" y="17218"/>
                  <a:pt x="17150" y="17314"/>
                  <a:pt x="17161" y="17391"/>
                </a:cubicBezTo>
                <a:cubicBezTo>
                  <a:pt x="17173" y="17468"/>
                  <a:pt x="17193" y="17528"/>
                  <a:pt x="17224" y="17596"/>
                </a:cubicBezTo>
                <a:cubicBezTo>
                  <a:pt x="17249" y="17652"/>
                  <a:pt x="17275" y="17688"/>
                  <a:pt x="17302" y="17716"/>
                </a:cubicBezTo>
                <a:cubicBezTo>
                  <a:pt x="17312" y="17727"/>
                  <a:pt x="17323" y="17731"/>
                  <a:pt x="17333" y="17738"/>
                </a:cubicBezTo>
                <a:cubicBezTo>
                  <a:pt x="17351" y="17750"/>
                  <a:pt x="17369" y="17759"/>
                  <a:pt x="17386" y="17760"/>
                </a:cubicBezTo>
                <a:cubicBezTo>
                  <a:pt x="17396" y="17761"/>
                  <a:pt x="17405" y="17762"/>
                  <a:pt x="17415" y="17760"/>
                </a:cubicBezTo>
                <a:cubicBezTo>
                  <a:pt x="17440" y="17754"/>
                  <a:pt x="17466" y="17742"/>
                  <a:pt x="17489" y="17716"/>
                </a:cubicBezTo>
                <a:cubicBezTo>
                  <a:pt x="17516" y="17687"/>
                  <a:pt x="17541" y="17646"/>
                  <a:pt x="17564" y="17594"/>
                </a:cubicBezTo>
                <a:cubicBezTo>
                  <a:pt x="17586" y="17542"/>
                  <a:pt x="17607" y="17478"/>
                  <a:pt x="17623" y="17408"/>
                </a:cubicBezTo>
                <a:cubicBezTo>
                  <a:pt x="17655" y="17271"/>
                  <a:pt x="17671" y="17103"/>
                  <a:pt x="17664" y="16924"/>
                </a:cubicBezTo>
                <a:cubicBezTo>
                  <a:pt x="17660" y="16834"/>
                  <a:pt x="17652" y="16744"/>
                  <a:pt x="17636" y="16651"/>
                </a:cubicBezTo>
                <a:cubicBezTo>
                  <a:pt x="17622" y="16573"/>
                  <a:pt x="17607" y="16509"/>
                  <a:pt x="17594" y="16465"/>
                </a:cubicBezTo>
                <a:cubicBezTo>
                  <a:pt x="17581" y="16421"/>
                  <a:pt x="17569" y="16399"/>
                  <a:pt x="17562" y="16411"/>
                </a:cubicBezTo>
                <a:cubicBezTo>
                  <a:pt x="17549" y="16434"/>
                  <a:pt x="17533" y="16434"/>
                  <a:pt x="17517" y="16413"/>
                </a:cubicBezTo>
                <a:cubicBezTo>
                  <a:pt x="17502" y="16392"/>
                  <a:pt x="17485" y="16350"/>
                  <a:pt x="17469" y="16293"/>
                </a:cubicBezTo>
                <a:cubicBezTo>
                  <a:pt x="17453" y="16235"/>
                  <a:pt x="17438" y="16164"/>
                  <a:pt x="17424" y="16079"/>
                </a:cubicBezTo>
                <a:cubicBezTo>
                  <a:pt x="17411" y="15994"/>
                  <a:pt x="17399" y="15896"/>
                  <a:pt x="17391" y="15793"/>
                </a:cubicBezTo>
                <a:cubicBezTo>
                  <a:pt x="17343" y="15223"/>
                  <a:pt x="17343" y="14930"/>
                  <a:pt x="17390" y="14849"/>
                </a:cubicBezTo>
                <a:cubicBezTo>
                  <a:pt x="17410" y="14815"/>
                  <a:pt x="17428" y="14774"/>
                  <a:pt x="17444" y="14729"/>
                </a:cubicBezTo>
                <a:cubicBezTo>
                  <a:pt x="17451" y="14710"/>
                  <a:pt x="17457" y="14688"/>
                  <a:pt x="17463" y="14668"/>
                </a:cubicBezTo>
                <a:cubicBezTo>
                  <a:pt x="17464" y="14666"/>
                  <a:pt x="17464" y="14665"/>
                  <a:pt x="17465" y="14664"/>
                </a:cubicBezTo>
                <a:cubicBezTo>
                  <a:pt x="17477" y="14621"/>
                  <a:pt x="17487" y="14573"/>
                  <a:pt x="17498" y="14526"/>
                </a:cubicBezTo>
                <a:cubicBezTo>
                  <a:pt x="17517" y="14434"/>
                  <a:pt x="17535" y="14337"/>
                  <a:pt x="17543" y="14233"/>
                </a:cubicBezTo>
                <a:cubicBezTo>
                  <a:pt x="17554" y="14109"/>
                  <a:pt x="17556" y="13983"/>
                  <a:pt x="17549" y="13860"/>
                </a:cubicBezTo>
                <a:cubicBezTo>
                  <a:pt x="17545" y="13799"/>
                  <a:pt x="17540" y="13740"/>
                  <a:pt x="17532" y="13683"/>
                </a:cubicBezTo>
                <a:cubicBezTo>
                  <a:pt x="17523" y="13626"/>
                  <a:pt x="17513" y="13574"/>
                  <a:pt x="17500" y="13524"/>
                </a:cubicBezTo>
                <a:lnTo>
                  <a:pt x="17443" y="13297"/>
                </a:lnTo>
                <a:lnTo>
                  <a:pt x="17574" y="12794"/>
                </a:lnTo>
                <a:lnTo>
                  <a:pt x="17706" y="12290"/>
                </a:lnTo>
                <a:lnTo>
                  <a:pt x="17802" y="12427"/>
                </a:lnTo>
                <a:cubicBezTo>
                  <a:pt x="17871" y="12527"/>
                  <a:pt x="17974" y="12572"/>
                  <a:pt x="18084" y="12563"/>
                </a:cubicBezTo>
                <a:cubicBezTo>
                  <a:pt x="18138" y="12558"/>
                  <a:pt x="18194" y="12539"/>
                  <a:pt x="18247" y="12508"/>
                </a:cubicBezTo>
                <a:cubicBezTo>
                  <a:pt x="18301" y="12477"/>
                  <a:pt x="18353" y="12432"/>
                  <a:pt x="18399" y="12375"/>
                </a:cubicBezTo>
                <a:cubicBezTo>
                  <a:pt x="18475" y="12279"/>
                  <a:pt x="18541" y="12175"/>
                  <a:pt x="18597" y="12054"/>
                </a:cubicBezTo>
                <a:cubicBezTo>
                  <a:pt x="18625" y="11994"/>
                  <a:pt x="18650" y="11928"/>
                  <a:pt x="18673" y="11860"/>
                </a:cubicBezTo>
                <a:cubicBezTo>
                  <a:pt x="18699" y="11781"/>
                  <a:pt x="18721" y="11697"/>
                  <a:pt x="18740" y="11606"/>
                </a:cubicBezTo>
                <a:cubicBezTo>
                  <a:pt x="18745" y="11584"/>
                  <a:pt x="18750" y="11559"/>
                  <a:pt x="18754" y="11537"/>
                </a:cubicBezTo>
                <a:cubicBezTo>
                  <a:pt x="18767" y="11467"/>
                  <a:pt x="18780" y="11395"/>
                  <a:pt x="18790" y="11318"/>
                </a:cubicBezTo>
                <a:cubicBezTo>
                  <a:pt x="18795" y="11283"/>
                  <a:pt x="18799" y="11246"/>
                  <a:pt x="18803" y="11209"/>
                </a:cubicBezTo>
                <a:cubicBezTo>
                  <a:pt x="18810" y="11142"/>
                  <a:pt x="18815" y="11072"/>
                  <a:pt x="18820" y="10999"/>
                </a:cubicBezTo>
                <a:cubicBezTo>
                  <a:pt x="18823" y="10955"/>
                  <a:pt x="18826" y="10913"/>
                  <a:pt x="18828" y="10866"/>
                </a:cubicBezTo>
                <a:cubicBezTo>
                  <a:pt x="18834" y="10749"/>
                  <a:pt x="18838" y="10628"/>
                  <a:pt x="18838" y="10497"/>
                </a:cubicBezTo>
                <a:cubicBezTo>
                  <a:pt x="18839" y="10160"/>
                  <a:pt x="18834" y="9793"/>
                  <a:pt x="18825" y="9683"/>
                </a:cubicBezTo>
                <a:cubicBezTo>
                  <a:pt x="18822" y="9638"/>
                  <a:pt x="18821" y="9603"/>
                  <a:pt x="18824" y="9569"/>
                </a:cubicBezTo>
                <a:cubicBezTo>
                  <a:pt x="18827" y="9535"/>
                  <a:pt x="18833" y="9504"/>
                  <a:pt x="18847" y="9471"/>
                </a:cubicBezTo>
                <a:cubicBezTo>
                  <a:pt x="18873" y="9406"/>
                  <a:pt x="18922" y="9332"/>
                  <a:pt x="19013" y="9211"/>
                </a:cubicBezTo>
                <a:cubicBezTo>
                  <a:pt x="19105" y="9087"/>
                  <a:pt x="19157" y="9021"/>
                  <a:pt x="19192" y="9001"/>
                </a:cubicBezTo>
                <a:cubicBezTo>
                  <a:pt x="19192" y="9001"/>
                  <a:pt x="19192" y="9002"/>
                  <a:pt x="19193" y="9001"/>
                </a:cubicBezTo>
                <a:cubicBezTo>
                  <a:pt x="19194" y="9001"/>
                  <a:pt x="19194" y="9002"/>
                  <a:pt x="19195" y="9001"/>
                </a:cubicBezTo>
                <a:cubicBezTo>
                  <a:pt x="19210" y="8994"/>
                  <a:pt x="19223" y="8994"/>
                  <a:pt x="19234" y="9006"/>
                </a:cubicBezTo>
                <a:cubicBezTo>
                  <a:pt x="19246" y="9017"/>
                  <a:pt x="19255" y="9037"/>
                  <a:pt x="19267" y="9067"/>
                </a:cubicBezTo>
                <a:cubicBezTo>
                  <a:pt x="19295" y="9137"/>
                  <a:pt x="19376" y="9221"/>
                  <a:pt x="19447" y="9255"/>
                </a:cubicBezTo>
                <a:cubicBezTo>
                  <a:pt x="19511" y="9284"/>
                  <a:pt x="19543" y="9300"/>
                  <a:pt x="19562" y="9355"/>
                </a:cubicBezTo>
                <a:cubicBezTo>
                  <a:pt x="19571" y="9382"/>
                  <a:pt x="19577" y="9421"/>
                  <a:pt x="19582" y="9473"/>
                </a:cubicBezTo>
                <a:cubicBezTo>
                  <a:pt x="19587" y="9525"/>
                  <a:pt x="19591" y="9592"/>
                  <a:pt x="19595" y="9680"/>
                </a:cubicBezTo>
                <a:cubicBezTo>
                  <a:pt x="19600" y="9765"/>
                  <a:pt x="19604" y="9830"/>
                  <a:pt x="19604" y="9886"/>
                </a:cubicBezTo>
                <a:cubicBezTo>
                  <a:pt x="19604" y="9886"/>
                  <a:pt x="19604" y="9887"/>
                  <a:pt x="19604" y="9888"/>
                </a:cubicBezTo>
                <a:cubicBezTo>
                  <a:pt x="19605" y="9962"/>
                  <a:pt x="19600" y="10015"/>
                  <a:pt x="19590" y="10067"/>
                </a:cubicBezTo>
                <a:cubicBezTo>
                  <a:pt x="19588" y="10079"/>
                  <a:pt x="19584" y="10098"/>
                  <a:pt x="19581" y="10111"/>
                </a:cubicBezTo>
                <a:cubicBezTo>
                  <a:pt x="19568" y="10161"/>
                  <a:pt x="19551" y="10216"/>
                  <a:pt x="19523" y="10287"/>
                </a:cubicBezTo>
                <a:cubicBezTo>
                  <a:pt x="19471" y="10422"/>
                  <a:pt x="19433" y="10537"/>
                  <a:pt x="19404" y="10650"/>
                </a:cubicBezTo>
                <a:cubicBezTo>
                  <a:pt x="19397" y="10677"/>
                  <a:pt x="19390" y="10704"/>
                  <a:pt x="19384" y="10731"/>
                </a:cubicBezTo>
                <a:cubicBezTo>
                  <a:pt x="19376" y="10766"/>
                  <a:pt x="19368" y="10802"/>
                  <a:pt x="19362" y="10838"/>
                </a:cubicBezTo>
                <a:cubicBezTo>
                  <a:pt x="19351" y="10906"/>
                  <a:pt x="19341" y="10973"/>
                  <a:pt x="19336" y="11047"/>
                </a:cubicBezTo>
                <a:cubicBezTo>
                  <a:pt x="19329" y="11136"/>
                  <a:pt x="19326" y="11231"/>
                  <a:pt x="19326" y="11338"/>
                </a:cubicBezTo>
                <a:cubicBezTo>
                  <a:pt x="19326" y="11571"/>
                  <a:pt x="19340" y="11781"/>
                  <a:pt x="19366" y="11967"/>
                </a:cubicBezTo>
                <a:cubicBezTo>
                  <a:pt x="19379" y="12060"/>
                  <a:pt x="19394" y="12147"/>
                  <a:pt x="19414" y="12227"/>
                </a:cubicBezTo>
                <a:cubicBezTo>
                  <a:pt x="19433" y="12306"/>
                  <a:pt x="19456" y="12380"/>
                  <a:pt x="19482" y="12445"/>
                </a:cubicBezTo>
                <a:lnTo>
                  <a:pt x="19558" y="12637"/>
                </a:lnTo>
                <a:lnTo>
                  <a:pt x="19475" y="13056"/>
                </a:lnTo>
                <a:cubicBezTo>
                  <a:pt x="19440" y="13236"/>
                  <a:pt x="19417" y="13338"/>
                  <a:pt x="19395" y="13393"/>
                </a:cubicBezTo>
                <a:cubicBezTo>
                  <a:pt x="19384" y="13420"/>
                  <a:pt x="19374" y="13437"/>
                  <a:pt x="19362" y="13443"/>
                </a:cubicBezTo>
                <a:cubicBezTo>
                  <a:pt x="19351" y="13449"/>
                  <a:pt x="19338" y="13445"/>
                  <a:pt x="19323" y="13436"/>
                </a:cubicBezTo>
                <a:cubicBezTo>
                  <a:pt x="19284" y="13414"/>
                  <a:pt x="19127" y="13395"/>
                  <a:pt x="18973" y="13395"/>
                </a:cubicBezTo>
                <a:cubicBezTo>
                  <a:pt x="18719" y="13395"/>
                  <a:pt x="18678" y="13418"/>
                  <a:pt x="18537" y="13633"/>
                </a:cubicBezTo>
                <a:cubicBezTo>
                  <a:pt x="18333" y="13947"/>
                  <a:pt x="18163" y="14436"/>
                  <a:pt x="18065" y="14989"/>
                </a:cubicBezTo>
                <a:cubicBezTo>
                  <a:pt x="17960" y="15585"/>
                  <a:pt x="17939" y="16508"/>
                  <a:pt x="18018" y="17118"/>
                </a:cubicBezTo>
                <a:cubicBezTo>
                  <a:pt x="18072" y="17531"/>
                  <a:pt x="18189" y="17975"/>
                  <a:pt x="18321" y="18323"/>
                </a:cubicBezTo>
                <a:cubicBezTo>
                  <a:pt x="18386" y="18497"/>
                  <a:pt x="18456" y="18646"/>
                  <a:pt x="18522" y="18756"/>
                </a:cubicBezTo>
                <a:cubicBezTo>
                  <a:pt x="18556" y="18811"/>
                  <a:pt x="18588" y="18857"/>
                  <a:pt x="18620" y="18889"/>
                </a:cubicBezTo>
                <a:cubicBezTo>
                  <a:pt x="18620" y="18889"/>
                  <a:pt x="18621" y="18889"/>
                  <a:pt x="18621" y="18889"/>
                </a:cubicBezTo>
                <a:cubicBezTo>
                  <a:pt x="18652" y="18921"/>
                  <a:pt x="18682" y="18942"/>
                  <a:pt x="18710" y="18948"/>
                </a:cubicBezTo>
                <a:cubicBezTo>
                  <a:pt x="18758" y="18958"/>
                  <a:pt x="18805" y="18991"/>
                  <a:pt x="18816" y="19020"/>
                </a:cubicBezTo>
                <a:cubicBezTo>
                  <a:pt x="18823" y="19041"/>
                  <a:pt x="18849" y="19056"/>
                  <a:pt x="18884" y="19064"/>
                </a:cubicBezTo>
                <a:cubicBezTo>
                  <a:pt x="18955" y="19080"/>
                  <a:pt x="19062" y="19072"/>
                  <a:pt x="19129" y="19046"/>
                </a:cubicBezTo>
                <a:cubicBezTo>
                  <a:pt x="19163" y="19033"/>
                  <a:pt x="19187" y="19015"/>
                  <a:pt x="19192" y="18994"/>
                </a:cubicBezTo>
                <a:cubicBezTo>
                  <a:pt x="19197" y="18972"/>
                  <a:pt x="19206" y="18959"/>
                  <a:pt x="19217" y="18952"/>
                </a:cubicBezTo>
                <a:cubicBezTo>
                  <a:pt x="19227" y="18946"/>
                  <a:pt x="19239" y="18947"/>
                  <a:pt x="19250" y="18959"/>
                </a:cubicBezTo>
                <a:cubicBezTo>
                  <a:pt x="19308" y="19021"/>
                  <a:pt x="19523" y="18701"/>
                  <a:pt x="19699" y="18289"/>
                </a:cubicBezTo>
                <a:cubicBezTo>
                  <a:pt x="19815" y="18014"/>
                  <a:pt x="19867" y="17810"/>
                  <a:pt x="19926" y="17400"/>
                </a:cubicBezTo>
                <a:cubicBezTo>
                  <a:pt x="19953" y="17214"/>
                  <a:pt x="19973" y="17049"/>
                  <a:pt x="19988" y="16891"/>
                </a:cubicBezTo>
                <a:cubicBezTo>
                  <a:pt x="19993" y="16849"/>
                  <a:pt x="19995" y="16809"/>
                  <a:pt x="19999" y="16769"/>
                </a:cubicBezTo>
                <a:cubicBezTo>
                  <a:pt x="20008" y="16655"/>
                  <a:pt x="20015" y="16545"/>
                  <a:pt x="20018" y="16437"/>
                </a:cubicBezTo>
                <a:cubicBezTo>
                  <a:pt x="20020" y="16394"/>
                  <a:pt x="20022" y="16352"/>
                  <a:pt x="20023" y="16310"/>
                </a:cubicBezTo>
                <a:cubicBezTo>
                  <a:pt x="20025" y="16166"/>
                  <a:pt x="20023" y="16021"/>
                  <a:pt x="20015" y="15871"/>
                </a:cubicBezTo>
                <a:cubicBezTo>
                  <a:pt x="20006" y="15706"/>
                  <a:pt x="19991" y="15533"/>
                  <a:pt x="19970" y="15343"/>
                </a:cubicBezTo>
                <a:cubicBezTo>
                  <a:pt x="19955" y="15199"/>
                  <a:pt x="19942" y="15085"/>
                  <a:pt x="19928" y="14985"/>
                </a:cubicBezTo>
                <a:cubicBezTo>
                  <a:pt x="19914" y="14885"/>
                  <a:pt x="19900" y="14804"/>
                  <a:pt x="19882" y="14725"/>
                </a:cubicBezTo>
                <a:cubicBezTo>
                  <a:pt x="19847" y="14565"/>
                  <a:pt x="19799" y="14419"/>
                  <a:pt x="19716" y="14192"/>
                </a:cubicBezTo>
                <a:cubicBezTo>
                  <a:pt x="19659" y="14033"/>
                  <a:pt x="19620" y="13912"/>
                  <a:pt x="19592" y="13803"/>
                </a:cubicBezTo>
                <a:cubicBezTo>
                  <a:pt x="19573" y="13728"/>
                  <a:pt x="19558" y="13655"/>
                  <a:pt x="19552" y="13589"/>
                </a:cubicBezTo>
                <a:cubicBezTo>
                  <a:pt x="19548" y="13542"/>
                  <a:pt x="19546" y="13494"/>
                  <a:pt x="19548" y="13447"/>
                </a:cubicBezTo>
                <a:cubicBezTo>
                  <a:pt x="19551" y="13396"/>
                  <a:pt x="19559" y="13341"/>
                  <a:pt x="19569" y="13283"/>
                </a:cubicBezTo>
                <a:cubicBezTo>
                  <a:pt x="19582" y="13201"/>
                  <a:pt x="19600" y="13110"/>
                  <a:pt x="19628" y="13002"/>
                </a:cubicBezTo>
                <a:cubicBezTo>
                  <a:pt x="19651" y="12908"/>
                  <a:pt x="19670" y="12854"/>
                  <a:pt x="19691" y="12827"/>
                </a:cubicBezTo>
                <a:cubicBezTo>
                  <a:pt x="19712" y="12800"/>
                  <a:pt x="19734" y="12802"/>
                  <a:pt x="19769" y="12823"/>
                </a:cubicBezTo>
                <a:cubicBezTo>
                  <a:pt x="19944" y="12929"/>
                  <a:pt x="20158" y="12616"/>
                  <a:pt x="20298" y="12050"/>
                </a:cubicBezTo>
                <a:lnTo>
                  <a:pt x="20342" y="11871"/>
                </a:lnTo>
                <a:lnTo>
                  <a:pt x="20618" y="12017"/>
                </a:lnTo>
                <a:cubicBezTo>
                  <a:pt x="20750" y="12087"/>
                  <a:pt x="20820" y="12128"/>
                  <a:pt x="20862" y="12183"/>
                </a:cubicBezTo>
                <a:cubicBezTo>
                  <a:pt x="20882" y="12210"/>
                  <a:pt x="20897" y="12240"/>
                  <a:pt x="20908" y="12279"/>
                </a:cubicBezTo>
                <a:cubicBezTo>
                  <a:pt x="20920" y="12318"/>
                  <a:pt x="20929" y="12364"/>
                  <a:pt x="20940" y="12425"/>
                </a:cubicBezTo>
                <a:cubicBezTo>
                  <a:pt x="20950" y="12487"/>
                  <a:pt x="20958" y="12535"/>
                  <a:pt x="20962" y="12578"/>
                </a:cubicBezTo>
                <a:cubicBezTo>
                  <a:pt x="20967" y="12623"/>
                  <a:pt x="20969" y="12660"/>
                  <a:pt x="20966" y="12703"/>
                </a:cubicBezTo>
                <a:cubicBezTo>
                  <a:pt x="20962" y="12786"/>
                  <a:pt x="20944" y="12883"/>
                  <a:pt x="20906" y="13061"/>
                </a:cubicBezTo>
                <a:cubicBezTo>
                  <a:pt x="20887" y="13148"/>
                  <a:pt x="20872" y="13215"/>
                  <a:pt x="20859" y="13266"/>
                </a:cubicBezTo>
                <a:cubicBezTo>
                  <a:pt x="20858" y="13266"/>
                  <a:pt x="20858" y="13268"/>
                  <a:pt x="20859" y="13268"/>
                </a:cubicBezTo>
                <a:cubicBezTo>
                  <a:pt x="20845" y="13319"/>
                  <a:pt x="20833" y="13355"/>
                  <a:pt x="20820" y="13380"/>
                </a:cubicBezTo>
                <a:cubicBezTo>
                  <a:pt x="20806" y="13405"/>
                  <a:pt x="20791" y="13418"/>
                  <a:pt x="20773" y="13425"/>
                </a:cubicBezTo>
                <a:cubicBezTo>
                  <a:pt x="20754" y="13433"/>
                  <a:pt x="20731" y="13436"/>
                  <a:pt x="20703" y="13436"/>
                </a:cubicBezTo>
                <a:cubicBezTo>
                  <a:pt x="20632" y="13436"/>
                  <a:pt x="20538" y="13505"/>
                  <a:pt x="20484" y="13596"/>
                </a:cubicBezTo>
                <a:cubicBezTo>
                  <a:pt x="20461" y="13636"/>
                  <a:pt x="20437" y="13687"/>
                  <a:pt x="20417" y="13740"/>
                </a:cubicBezTo>
                <a:cubicBezTo>
                  <a:pt x="20409" y="13759"/>
                  <a:pt x="20404" y="13779"/>
                  <a:pt x="20398" y="13799"/>
                </a:cubicBezTo>
                <a:cubicBezTo>
                  <a:pt x="20396" y="13804"/>
                  <a:pt x="20394" y="13809"/>
                  <a:pt x="20392" y="13814"/>
                </a:cubicBezTo>
                <a:cubicBezTo>
                  <a:pt x="20392" y="13815"/>
                  <a:pt x="20392" y="13815"/>
                  <a:pt x="20392" y="13816"/>
                </a:cubicBezTo>
                <a:cubicBezTo>
                  <a:pt x="20371" y="13879"/>
                  <a:pt x="20357" y="13944"/>
                  <a:pt x="20347" y="14000"/>
                </a:cubicBezTo>
                <a:cubicBezTo>
                  <a:pt x="20345" y="14008"/>
                  <a:pt x="20342" y="14016"/>
                  <a:pt x="20341" y="14024"/>
                </a:cubicBezTo>
                <a:cubicBezTo>
                  <a:pt x="20339" y="14039"/>
                  <a:pt x="20338" y="14054"/>
                  <a:pt x="20337" y="14067"/>
                </a:cubicBezTo>
                <a:cubicBezTo>
                  <a:pt x="20335" y="14101"/>
                  <a:pt x="20333" y="14135"/>
                  <a:pt x="20340" y="14153"/>
                </a:cubicBezTo>
                <a:cubicBezTo>
                  <a:pt x="20349" y="14178"/>
                  <a:pt x="20343" y="14246"/>
                  <a:pt x="20325" y="14305"/>
                </a:cubicBezTo>
                <a:cubicBezTo>
                  <a:pt x="20306" y="14367"/>
                  <a:pt x="20301" y="14477"/>
                  <a:pt x="20314" y="14559"/>
                </a:cubicBezTo>
                <a:cubicBezTo>
                  <a:pt x="20327" y="14638"/>
                  <a:pt x="20339" y="14720"/>
                  <a:pt x="20341" y="14742"/>
                </a:cubicBezTo>
                <a:cubicBezTo>
                  <a:pt x="20376" y="15101"/>
                  <a:pt x="20495" y="15397"/>
                  <a:pt x="20603" y="15397"/>
                </a:cubicBezTo>
                <a:cubicBezTo>
                  <a:pt x="20616" y="15397"/>
                  <a:pt x="20628" y="15406"/>
                  <a:pt x="20640" y="15419"/>
                </a:cubicBezTo>
                <a:cubicBezTo>
                  <a:pt x="20640" y="15419"/>
                  <a:pt x="20640" y="15419"/>
                  <a:pt x="20640" y="15419"/>
                </a:cubicBezTo>
                <a:cubicBezTo>
                  <a:pt x="20651" y="15433"/>
                  <a:pt x="20660" y="15453"/>
                  <a:pt x="20665" y="15474"/>
                </a:cubicBezTo>
                <a:cubicBezTo>
                  <a:pt x="20681" y="15548"/>
                  <a:pt x="20698" y="15755"/>
                  <a:pt x="20708" y="15948"/>
                </a:cubicBezTo>
                <a:cubicBezTo>
                  <a:pt x="20718" y="16141"/>
                  <a:pt x="20721" y="16320"/>
                  <a:pt x="20709" y="16341"/>
                </a:cubicBezTo>
                <a:cubicBezTo>
                  <a:pt x="20700" y="16356"/>
                  <a:pt x="20688" y="16394"/>
                  <a:pt x="20676" y="16450"/>
                </a:cubicBezTo>
                <a:cubicBezTo>
                  <a:pt x="20638" y="16616"/>
                  <a:pt x="20593" y="16913"/>
                  <a:pt x="20593" y="17026"/>
                </a:cubicBezTo>
                <a:cubicBezTo>
                  <a:pt x="20593" y="17099"/>
                  <a:pt x="20610" y="17228"/>
                  <a:pt x="20631" y="17317"/>
                </a:cubicBezTo>
                <a:cubicBezTo>
                  <a:pt x="20682" y="17532"/>
                  <a:pt x="20679" y="17575"/>
                  <a:pt x="20565" y="18072"/>
                </a:cubicBezTo>
                <a:cubicBezTo>
                  <a:pt x="20525" y="18247"/>
                  <a:pt x="20496" y="18354"/>
                  <a:pt x="20470" y="18417"/>
                </a:cubicBezTo>
                <a:cubicBezTo>
                  <a:pt x="20443" y="18481"/>
                  <a:pt x="20417" y="18500"/>
                  <a:pt x="20384" y="18500"/>
                </a:cubicBezTo>
                <a:cubicBezTo>
                  <a:pt x="20362" y="18500"/>
                  <a:pt x="20332" y="18525"/>
                  <a:pt x="20300" y="18564"/>
                </a:cubicBezTo>
                <a:cubicBezTo>
                  <a:pt x="20269" y="18602"/>
                  <a:pt x="20236" y="18654"/>
                  <a:pt x="20212" y="18712"/>
                </a:cubicBezTo>
                <a:cubicBezTo>
                  <a:pt x="20137" y="18887"/>
                  <a:pt x="20121" y="18985"/>
                  <a:pt x="20121" y="19271"/>
                </a:cubicBezTo>
                <a:cubicBezTo>
                  <a:pt x="20121" y="19686"/>
                  <a:pt x="20231" y="20003"/>
                  <a:pt x="20347" y="20022"/>
                </a:cubicBezTo>
                <a:cubicBezTo>
                  <a:pt x="20367" y="20025"/>
                  <a:pt x="20386" y="20019"/>
                  <a:pt x="20405" y="20005"/>
                </a:cubicBezTo>
                <a:cubicBezTo>
                  <a:pt x="20424" y="19991"/>
                  <a:pt x="20444" y="19968"/>
                  <a:pt x="20462" y="19935"/>
                </a:cubicBezTo>
                <a:cubicBezTo>
                  <a:pt x="20502" y="19863"/>
                  <a:pt x="20534" y="19830"/>
                  <a:pt x="20534" y="19865"/>
                </a:cubicBezTo>
                <a:cubicBezTo>
                  <a:pt x="20534" y="19900"/>
                  <a:pt x="20562" y="19783"/>
                  <a:pt x="20596" y="19603"/>
                </a:cubicBezTo>
                <a:cubicBezTo>
                  <a:pt x="20648" y="19321"/>
                  <a:pt x="20651" y="19242"/>
                  <a:pt x="20619" y="19031"/>
                </a:cubicBezTo>
                <a:cubicBezTo>
                  <a:pt x="20606" y="18945"/>
                  <a:pt x="20597" y="18879"/>
                  <a:pt x="20591" y="18821"/>
                </a:cubicBezTo>
                <a:cubicBezTo>
                  <a:pt x="20591" y="18820"/>
                  <a:pt x="20591" y="18818"/>
                  <a:pt x="20591" y="18817"/>
                </a:cubicBezTo>
                <a:cubicBezTo>
                  <a:pt x="20580" y="18702"/>
                  <a:pt x="20586" y="18621"/>
                  <a:pt x="20614" y="18476"/>
                </a:cubicBezTo>
                <a:cubicBezTo>
                  <a:pt x="20614" y="18476"/>
                  <a:pt x="20614" y="18474"/>
                  <a:pt x="20614" y="18474"/>
                </a:cubicBezTo>
                <a:cubicBezTo>
                  <a:pt x="20628" y="18401"/>
                  <a:pt x="20647" y="18313"/>
                  <a:pt x="20673" y="18195"/>
                </a:cubicBezTo>
                <a:cubicBezTo>
                  <a:pt x="20714" y="18012"/>
                  <a:pt x="20743" y="17904"/>
                  <a:pt x="20769" y="17843"/>
                </a:cubicBezTo>
                <a:cubicBezTo>
                  <a:pt x="20782" y="17813"/>
                  <a:pt x="20795" y="17794"/>
                  <a:pt x="20810" y="17782"/>
                </a:cubicBezTo>
                <a:cubicBezTo>
                  <a:pt x="20824" y="17770"/>
                  <a:pt x="20840" y="17764"/>
                  <a:pt x="20860" y="17764"/>
                </a:cubicBezTo>
                <a:cubicBezTo>
                  <a:pt x="20891" y="17764"/>
                  <a:pt x="20923" y="17741"/>
                  <a:pt x="20954" y="17699"/>
                </a:cubicBezTo>
                <a:cubicBezTo>
                  <a:pt x="20984" y="17657"/>
                  <a:pt x="21013" y="17596"/>
                  <a:pt x="21039" y="17526"/>
                </a:cubicBezTo>
                <a:cubicBezTo>
                  <a:pt x="21089" y="17386"/>
                  <a:pt x="21124" y="17205"/>
                  <a:pt x="21124" y="17031"/>
                </a:cubicBezTo>
                <a:cubicBezTo>
                  <a:pt x="21124" y="16854"/>
                  <a:pt x="21112" y="16711"/>
                  <a:pt x="21086" y="16598"/>
                </a:cubicBezTo>
                <a:cubicBezTo>
                  <a:pt x="21086" y="16598"/>
                  <a:pt x="21086" y="16596"/>
                  <a:pt x="21086" y="16596"/>
                </a:cubicBezTo>
                <a:cubicBezTo>
                  <a:pt x="21061" y="16483"/>
                  <a:pt x="21021" y="16401"/>
                  <a:pt x="20967" y="16338"/>
                </a:cubicBezTo>
                <a:cubicBezTo>
                  <a:pt x="20890" y="16249"/>
                  <a:pt x="20870" y="16163"/>
                  <a:pt x="20843" y="15823"/>
                </a:cubicBezTo>
                <a:cubicBezTo>
                  <a:pt x="20826" y="15622"/>
                  <a:pt x="20818" y="15519"/>
                  <a:pt x="20826" y="15434"/>
                </a:cubicBezTo>
                <a:cubicBezTo>
                  <a:pt x="20834" y="15349"/>
                  <a:pt x="20858" y="15283"/>
                  <a:pt x="20907" y="15153"/>
                </a:cubicBezTo>
                <a:cubicBezTo>
                  <a:pt x="20960" y="15008"/>
                  <a:pt x="21011" y="14816"/>
                  <a:pt x="21022" y="14727"/>
                </a:cubicBezTo>
                <a:cubicBezTo>
                  <a:pt x="21028" y="14673"/>
                  <a:pt x="21030" y="14603"/>
                  <a:pt x="21030" y="14528"/>
                </a:cubicBezTo>
                <a:cubicBezTo>
                  <a:pt x="21030" y="14527"/>
                  <a:pt x="21030" y="14527"/>
                  <a:pt x="21030" y="14526"/>
                </a:cubicBezTo>
                <a:cubicBezTo>
                  <a:pt x="21029" y="14374"/>
                  <a:pt x="21017" y="14199"/>
                  <a:pt x="20998" y="14074"/>
                </a:cubicBezTo>
                <a:cubicBezTo>
                  <a:pt x="20988" y="14011"/>
                  <a:pt x="20977" y="13962"/>
                  <a:pt x="20965" y="13934"/>
                </a:cubicBezTo>
                <a:cubicBezTo>
                  <a:pt x="20952" y="13906"/>
                  <a:pt x="20945" y="13870"/>
                  <a:pt x="20940" y="13825"/>
                </a:cubicBezTo>
                <a:cubicBezTo>
                  <a:pt x="20936" y="13779"/>
                  <a:pt x="20935" y="13729"/>
                  <a:pt x="20938" y="13672"/>
                </a:cubicBezTo>
                <a:cubicBezTo>
                  <a:pt x="20941" y="13616"/>
                  <a:pt x="20946" y="13556"/>
                  <a:pt x="20954" y="13495"/>
                </a:cubicBezTo>
                <a:cubicBezTo>
                  <a:pt x="20962" y="13435"/>
                  <a:pt x="20973" y="13375"/>
                  <a:pt x="20985" y="13316"/>
                </a:cubicBezTo>
                <a:cubicBezTo>
                  <a:pt x="20985" y="13316"/>
                  <a:pt x="20985" y="13314"/>
                  <a:pt x="20985" y="13314"/>
                </a:cubicBezTo>
                <a:cubicBezTo>
                  <a:pt x="21011" y="13195"/>
                  <a:pt x="21044" y="13082"/>
                  <a:pt x="21080" y="13000"/>
                </a:cubicBezTo>
                <a:cubicBezTo>
                  <a:pt x="21116" y="12917"/>
                  <a:pt x="21155" y="12867"/>
                  <a:pt x="21192" y="12866"/>
                </a:cubicBezTo>
                <a:cubicBezTo>
                  <a:pt x="21310" y="12866"/>
                  <a:pt x="21448" y="12466"/>
                  <a:pt x="21448" y="12120"/>
                </a:cubicBezTo>
                <a:cubicBezTo>
                  <a:pt x="21448" y="12042"/>
                  <a:pt x="21443" y="11967"/>
                  <a:pt x="21435" y="11899"/>
                </a:cubicBezTo>
                <a:cubicBezTo>
                  <a:pt x="21435" y="11898"/>
                  <a:pt x="21435" y="11898"/>
                  <a:pt x="21435" y="11897"/>
                </a:cubicBezTo>
                <a:cubicBezTo>
                  <a:pt x="21418" y="11760"/>
                  <a:pt x="21385" y="11646"/>
                  <a:pt x="21345" y="11561"/>
                </a:cubicBezTo>
                <a:cubicBezTo>
                  <a:pt x="21305" y="11474"/>
                  <a:pt x="21258" y="11418"/>
                  <a:pt x="21208" y="11399"/>
                </a:cubicBezTo>
                <a:cubicBezTo>
                  <a:pt x="21186" y="11390"/>
                  <a:pt x="21162" y="11393"/>
                  <a:pt x="21140" y="11401"/>
                </a:cubicBezTo>
                <a:cubicBezTo>
                  <a:pt x="21121" y="11409"/>
                  <a:pt x="21103" y="11423"/>
                  <a:pt x="21085" y="11443"/>
                </a:cubicBezTo>
                <a:cubicBezTo>
                  <a:pt x="21083" y="11445"/>
                  <a:pt x="21082" y="11445"/>
                  <a:pt x="21080" y="11447"/>
                </a:cubicBezTo>
                <a:cubicBezTo>
                  <a:pt x="21074" y="11454"/>
                  <a:pt x="21067" y="11456"/>
                  <a:pt x="21062" y="11464"/>
                </a:cubicBezTo>
                <a:cubicBezTo>
                  <a:pt x="21039" y="11497"/>
                  <a:pt x="21018" y="11540"/>
                  <a:pt x="20999" y="11595"/>
                </a:cubicBezTo>
                <a:lnTo>
                  <a:pt x="20932" y="11799"/>
                </a:lnTo>
                <a:lnTo>
                  <a:pt x="20681" y="11665"/>
                </a:lnTo>
                <a:cubicBezTo>
                  <a:pt x="20418" y="11526"/>
                  <a:pt x="20328" y="11390"/>
                  <a:pt x="20328" y="11133"/>
                </a:cubicBezTo>
                <a:cubicBezTo>
                  <a:pt x="20328" y="11019"/>
                  <a:pt x="20314" y="10902"/>
                  <a:pt x="20286" y="10774"/>
                </a:cubicBezTo>
                <a:cubicBezTo>
                  <a:pt x="20258" y="10648"/>
                  <a:pt x="20216" y="10512"/>
                  <a:pt x="20158" y="10359"/>
                </a:cubicBezTo>
                <a:cubicBezTo>
                  <a:pt x="20067" y="10122"/>
                  <a:pt x="20003" y="10053"/>
                  <a:pt x="19800" y="9980"/>
                </a:cubicBezTo>
                <a:cubicBezTo>
                  <a:pt x="19777" y="9971"/>
                  <a:pt x="19738" y="9814"/>
                  <a:pt x="19714" y="9628"/>
                </a:cubicBezTo>
                <a:cubicBezTo>
                  <a:pt x="19692" y="9462"/>
                  <a:pt x="19682" y="9377"/>
                  <a:pt x="19686" y="9300"/>
                </a:cubicBezTo>
                <a:cubicBezTo>
                  <a:pt x="19688" y="9261"/>
                  <a:pt x="19694" y="9225"/>
                  <a:pt x="19704" y="9182"/>
                </a:cubicBezTo>
                <a:cubicBezTo>
                  <a:pt x="19714" y="9140"/>
                  <a:pt x="19729" y="9093"/>
                  <a:pt x="19748" y="9030"/>
                </a:cubicBezTo>
                <a:cubicBezTo>
                  <a:pt x="19780" y="8925"/>
                  <a:pt x="19801" y="8829"/>
                  <a:pt x="19818" y="8730"/>
                </a:cubicBezTo>
                <a:cubicBezTo>
                  <a:pt x="19823" y="8705"/>
                  <a:pt x="19826" y="8678"/>
                  <a:pt x="19830" y="8652"/>
                </a:cubicBezTo>
                <a:cubicBezTo>
                  <a:pt x="19844" y="8551"/>
                  <a:pt x="19853" y="8448"/>
                  <a:pt x="19854" y="8333"/>
                </a:cubicBezTo>
                <a:cubicBezTo>
                  <a:pt x="19854" y="8247"/>
                  <a:pt x="19851" y="8157"/>
                  <a:pt x="19845" y="8056"/>
                </a:cubicBezTo>
                <a:cubicBezTo>
                  <a:pt x="19830" y="7798"/>
                  <a:pt x="19839" y="7715"/>
                  <a:pt x="19898" y="7562"/>
                </a:cubicBezTo>
                <a:cubicBezTo>
                  <a:pt x="19955" y="7413"/>
                  <a:pt x="19979" y="7394"/>
                  <a:pt x="20028" y="7466"/>
                </a:cubicBezTo>
                <a:cubicBezTo>
                  <a:pt x="20053" y="7504"/>
                  <a:pt x="20079" y="7530"/>
                  <a:pt x="20104" y="7543"/>
                </a:cubicBezTo>
                <a:cubicBezTo>
                  <a:pt x="20129" y="7554"/>
                  <a:pt x="20154" y="7553"/>
                  <a:pt x="20179" y="7540"/>
                </a:cubicBezTo>
                <a:cubicBezTo>
                  <a:pt x="20229" y="7514"/>
                  <a:pt x="20279" y="7437"/>
                  <a:pt x="20329" y="7309"/>
                </a:cubicBezTo>
                <a:cubicBezTo>
                  <a:pt x="20370" y="7201"/>
                  <a:pt x="20393" y="7132"/>
                  <a:pt x="20404" y="7056"/>
                </a:cubicBezTo>
                <a:cubicBezTo>
                  <a:pt x="20415" y="6979"/>
                  <a:pt x="20414" y="6896"/>
                  <a:pt x="20407" y="6767"/>
                </a:cubicBezTo>
                <a:cubicBezTo>
                  <a:pt x="20401" y="6677"/>
                  <a:pt x="20393" y="6596"/>
                  <a:pt x="20382" y="6525"/>
                </a:cubicBezTo>
                <a:cubicBezTo>
                  <a:pt x="20382" y="6524"/>
                  <a:pt x="20382" y="6523"/>
                  <a:pt x="20382" y="6523"/>
                </a:cubicBezTo>
                <a:cubicBezTo>
                  <a:pt x="20372" y="6457"/>
                  <a:pt x="20359" y="6400"/>
                  <a:pt x="20344" y="6350"/>
                </a:cubicBezTo>
                <a:cubicBezTo>
                  <a:pt x="20341" y="6339"/>
                  <a:pt x="20338" y="6330"/>
                  <a:pt x="20334" y="6320"/>
                </a:cubicBezTo>
                <a:cubicBezTo>
                  <a:pt x="20321" y="6282"/>
                  <a:pt x="20306" y="6249"/>
                  <a:pt x="20290" y="6221"/>
                </a:cubicBezTo>
                <a:cubicBezTo>
                  <a:pt x="20285" y="6212"/>
                  <a:pt x="20279" y="6203"/>
                  <a:pt x="20273" y="6195"/>
                </a:cubicBezTo>
                <a:cubicBezTo>
                  <a:pt x="20253" y="6165"/>
                  <a:pt x="20231" y="6141"/>
                  <a:pt x="20205" y="6125"/>
                </a:cubicBezTo>
                <a:cubicBezTo>
                  <a:pt x="20160" y="6098"/>
                  <a:pt x="20117" y="6102"/>
                  <a:pt x="20077" y="6134"/>
                </a:cubicBezTo>
                <a:cubicBezTo>
                  <a:pt x="20037" y="6166"/>
                  <a:pt x="20001" y="6222"/>
                  <a:pt x="19972" y="6300"/>
                </a:cubicBezTo>
                <a:cubicBezTo>
                  <a:pt x="19957" y="6339"/>
                  <a:pt x="19945" y="6383"/>
                  <a:pt x="19933" y="6431"/>
                </a:cubicBezTo>
                <a:cubicBezTo>
                  <a:pt x="19933" y="6432"/>
                  <a:pt x="19934" y="6433"/>
                  <a:pt x="19933" y="6433"/>
                </a:cubicBezTo>
                <a:cubicBezTo>
                  <a:pt x="19922" y="6481"/>
                  <a:pt x="19912" y="6531"/>
                  <a:pt x="19905" y="6586"/>
                </a:cubicBezTo>
                <a:cubicBezTo>
                  <a:pt x="19890" y="6697"/>
                  <a:pt x="19886" y="6821"/>
                  <a:pt x="19892" y="6953"/>
                </a:cubicBezTo>
                <a:cubicBezTo>
                  <a:pt x="19895" y="7033"/>
                  <a:pt x="19889" y="7110"/>
                  <a:pt x="19877" y="7178"/>
                </a:cubicBezTo>
                <a:cubicBezTo>
                  <a:pt x="19864" y="7246"/>
                  <a:pt x="19845" y="7303"/>
                  <a:pt x="19822" y="7348"/>
                </a:cubicBezTo>
                <a:cubicBezTo>
                  <a:pt x="19800" y="7392"/>
                  <a:pt x="19774" y="7424"/>
                  <a:pt x="19747" y="7436"/>
                </a:cubicBezTo>
                <a:cubicBezTo>
                  <a:pt x="19719" y="7447"/>
                  <a:pt x="19691" y="7439"/>
                  <a:pt x="19665" y="7405"/>
                </a:cubicBezTo>
                <a:cubicBezTo>
                  <a:pt x="19590" y="7310"/>
                  <a:pt x="19501" y="7294"/>
                  <a:pt x="19418" y="7344"/>
                </a:cubicBezTo>
                <a:cubicBezTo>
                  <a:pt x="19335" y="7394"/>
                  <a:pt x="19257" y="7512"/>
                  <a:pt x="19206" y="7682"/>
                </a:cubicBezTo>
                <a:cubicBezTo>
                  <a:pt x="19184" y="7758"/>
                  <a:pt x="19159" y="7989"/>
                  <a:pt x="19150" y="8195"/>
                </a:cubicBezTo>
                <a:cubicBezTo>
                  <a:pt x="19146" y="8285"/>
                  <a:pt x="19143" y="8351"/>
                  <a:pt x="19137" y="8409"/>
                </a:cubicBezTo>
                <a:cubicBezTo>
                  <a:pt x="19137" y="8410"/>
                  <a:pt x="19137" y="8411"/>
                  <a:pt x="19137" y="8412"/>
                </a:cubicBezTo>
                <a:cubicBezTo>
                  <a:pt x="19131" y="8469"/>
                  <a:pt x="19123" y="8515"/>
                  <a:pt x="19110" y="8560"/>
                </a:cubicBezTo>
                <a:cubicBezTo>
                  <a:pt x="19085" y="8652"/>
                  <a:pt x="19039" y="8735"/>
                  <a:pt x="18951" y="8888"/>
                </a:cubicBezTo>
                <a:lnTo>
                  <a:pt x="18767" y="9204"/>
                </a:lnTo>
                <a:lnTo>
                  <a:pt x="18633" y="8881"/>
                </a:lnTo>
                <a:cubicBezTo>
                  <a:pt x="18601" y="8804"/>
                  <a:pt x="18563" y="8726"/>
                  <a:pt x="18522" y="8656"/>
                </a:cubicBezTo>
                <a:cubicBezTo>
                  <a:pt x="18467" y="8563"/>
                  <a:pt x="18406" y="8486"/>
                  <a:pt x="18347" y="8423"/>
                </a:cubicBezTo>
                <a:cubicBezTo>
                  <a:pt x="18328" y="8402"/>
                  <a:pt x="18308" y="8382"/>
                  <a:pt x="18290" y="8366"/>
                </a:cubicBezTo>
                <a:cubicBezTo>
                  <a:pt x="18275" y="8353"/>
                  <a:pt x="18261" y="8340"/>
                  <a:pt x="18247" y="8331"/>
                </a:cubicBezTo>
                <a:cubicBezTo>
                  <a:pt x="18212" y="8307"/>
                  <a:pt x="18178" y="8291"/>
                  <a:pt x="18151" y="8292"/>
                </a:cubicBezTo>
                <a:cubicBezTo>
                  <a:pt x="18131" y="8292"/>
                  <a:pt x="18116" y="8288"/>
                  <a:pt x="18104" y="8274"/>
                </a:cubicBezTo>
                <a:cubicBezTo>
                  <a:pt x="18092" y="8260"/>
                  <a:pt x="18084" y="8235"/>
                  <a:pt x="18076" y="8187"/>
                </a:cubicBezTo>
                <a:cubicBezTo>
                  <a:pt x="18076" y="8186"/>
                  <a:pt x="18077" y="8185"/>
                  <a:pt x="18076" y="8185"/>
                </a:cubicBezTo>
                <a:cubicBezTo>
                  <a:pt x="18061" y="8085"/>
                  <a:pt x="18050" y="7895"/>
                  <a:pt x="18032" y="7521"/>
                </a:cubicBezTo>
                <a:lnTo>
                  <a:pt x="17999" y="6876"/>
                </a:lnTo>
                <a:lnTo>
                  <a:pt x="18095" y="6647"/>
                </a:lnTo>
                <a:cubicBezTo>
                  <a:pt x="18148" y="6522"/>
                  <a:pt x="18210" y="6417"/>
                  <a:pt x="18232" y="6416"/>
                </a:cubicBezTo>
                <a:cubicBezTo>
                  <a:pt x="18271" y="6413"/>
                  <a:pt x="18330" y="6494"/>
                  <a:pt x="18380" y="6599"/>
                </a:cubicBezTo>
                <a:cubicBezTo>
                  <a:pt x="18406" y="6652"/>
                  <a:pt x="18429" y="6711"/>
                  <a:pt x="18445" y="6767"/>
                </a:cubicBezTo>
                <a:cubicBezTo>
                  <a:pt x="18461" y="6822"/>
                  <a:pt x="18471" y="6874"/>
                  <a:pt x="18471" y="6916"/>
                </a:cubicBezTo>
                <a:cubicBezTo>
                  <a:pt x="18471" y="6973"/>
                  <a:pt x="18482" y="7039"/>
                  <a:pt x="18498" y="7110"/>
                </a:cubicBezTo>
                <a:cubicBezTo>
                  <a:pt x="18519" y="7204"/>
                  <a:pt x="18553" y="7297"/>
                  <a:pt x="18588" y="7377"/>
                </a:cubicBezTo>
                <a:cubicBezTo>
                  <a:pt x="18601" y="7404"/>
                  <a:pt x="18613" y="7433"/>
                  <a:pt x="18625" y="7455"/>
                </a:cubicBezTo>
                <a:cubicBezTo>
                  <a:pt x="18633" y="7469"/>
                  <a:pt x="18642" y="7483"/>
                  <a:pt x="18649" y="7494"/>
                </a:cubicBezTo>
                <a:cubicBezTo>
                  <a:pt x="18673" y="7529"/>
                  <a:pt x="18697" y="7556"/>
                  <a:pt x="18717" y="7556"/>
                </a:cubicBezTo>
                <a:cubicBezTo>
                  <a:pt x="18744" y="7556"/>
                  <a:pt x="18779" y="7528"/>
                  <a:pt x="18814" y="7494"/>
                </a:cubicBezTo>
                <a:cubicBezTo>
                  <a:pt x="18822" y="7487"/>
                  <a:pt x="18830" y="7482"/>
                  <a:pt x="18838" y="7473"/>
                </a:cubicBezTo>
                <a:cubicBezTo>
                  <a:pt x="18872" y="7433"/>
                  <a:pt x="18906" y="7385"/>
                  <a:pt x="18932" y="7333"/>
                </a:cubicBezTo>
                <a:cubicBezTo>
                  <a:pt x="18952" y="7293"/>
                  <a:pt x="18968" y="7254"/>
                  <a:pt x="18977" y="7215"/>
                </a:cubicBezTo>
                <a:cubicBezTo>
                  <a:pt x="18983" y="7185"/>
                  <a:pt x="18990" y="7127"/>
                  <a:pt x="18994" y="7058"/>
                </a:cubicBezTo>
                <a:cubicBezTo>
                  <a:pt x="18998" y="6989"/>
                  <a:pt x="19001" y="6910"/>
                  <a:pt x="19001" y="6835"/>
                </a:cubicBezTo>
                <a:cubicBezTo>
                  <a:pt x="19001" y="6762"/>
                  <a:pt x="18997" y="6692"/>
                  <a:pt x="18989" y="6625"/>
                </a:cubicBezTo>
                <a:cubicBezTo>
                  <a:pt x="18981" y="6560"/>
                  <a:pt x="18971" y="6500"/>
                  <a:pt x="18957" y="6444"/>
                </a:cubicBezTo>
                <a:cubicBezTo>
                  <a:pt x="18939" y="6370"/>
                  <a:pt x="18915" y="6310"/>
                  <a:pt x="18889" y="6256"/>
                </a:cubicBezTo>
                <a:cubicBezTo>
                  <a:pt x="18882" y="6242"/>
                  <a:pt x="18875" y="6230"/>
                  <a:pt x="18868" y="6217"/>
                </a:cubicBezTo>
                <a:cubicBezTo>
                  <a:pt x="18841" y="6170"/>
                  <a:pt x="18812" y="6129"/>
                  <a:pt x="18782" y="6110"/>
                </a:cubicBezTo>
                <a:cubicBezTo>
                  <a:pt x="18752" y="6091"/>
                  <a:pt x="18723" y="6096"/>
                  <a:pt x="18694" y="6110"/>
                </a:cubicBezTo>
                <a:cubicBezTo>
                  <a:pt x="18683" y="6116"/>
                  <a:pt x="18672" y="6123"/>
                  <a:pt x="18662" y="6134"/>
                </a:cubicBezTo>
                <a:cubicBezTo>
                  <a:pt x="18656" y="6140"/>
                  <a:pt x="18650" y="6144"/>
                  <a:pt x="18644" y="6151"/>
                </a:cubicBezTo>
                <a:cubicBezTo>
                  <a:pt x="18627" y="6176"/>
                  <a:pt x="18610" y="6208"/>
                  <a:pt x="18595" y="6252"/>
                </a:cubicBezTo>
                <a:cubicBezTo>
                  <a:pt x="18582" y="6293"/>
                  <a:pt x="18570" y="6323"/>
                  <a:pt x="18560" y="6344"/>
                </a:cubicBezTo>
                <a:cubicBezTo>
                  <a:pt x="18548" y="6369"/>
                  <a:pt x="18532" y="6370"/>
                  <a:pt x="18516" y="6366"/>
                </a:cubicBezTo>
                <a:cubicBezTo>
                  <a:pt x="18493" y="6356"/>
                  <a:pt x="18462" y="6325"/>
                  <a:pt x="18406" y="6258"/>
                </a:cubicBezTo>
                <a:cubicBezTo>
                  <a:pt x="18376" y="6222"/>
                  <a:pt x="18352" y="6194"/>
                  <a:pt x="18333" y="6165"/>
                </a:cubicBezTo>
                <a:cubicBezTo>
                  <a:pt x="18315" y="6135"/>
                  <a:pt x="18302" y="6106"/>
                  <a:pt x="18291" y="6071"/>
                </a:cubicBezTo>
                <a:cubicBezTo>
                  <a:pt x="18270" y="6001"/>
                  <a:pt x="18262" y="5910"/>
                  <a:pt x="18253" y="5748"/>
                </a:cubicBezTo>
                <a:cubicBezTo>
                  <a:pt x="18243" y="5576"/>
                  <a:pt x="18239" y="5483"/>
                  <a:pt x="18253" y="5398"/>
                </a:cubicBezTo>
                <a:cubicBezTo>
                  <a:pt x="18260" y="5355"/>
                  <a:pt x="18271" y="5316"/>
                  <a:pt x="18288" y="5267"/>
                </a:cubicBezTo>
                <a:cubicBezTo>
                  <a:pt x="18306" y="5219"/>
                  <a:pt x="18328" y="5163"/>
                  <a:pt x="18359" y="5090"/>
                </a:cubicBezTo>
                <a:lnTo>
                  <a:pt x="18487" y="4789"/>
                </a:lnTo>
                <a:lnTo>
                  <a:pt x="18577" y="5031"/>
                </a:lnTo>
                <a:cubicBezTo>
                  <a:pt x="18626" y="5164"/>
                  <a:pt x="18697" y="5284"/>
                  <a:pt x="18778" y="5381"/>
                </a:cubicBezTo>
                <a:cubicBezTo>
                  <a:pt x="18859" y="5478"/>
                  <a:pt x="18950" y="5553"/>
                  <a:pt x="19043" y="5603"/>
                </a:cubicBezTo>
                <a:cubicBezTo>
                  <a:pt x="19090" y="5629"/>
                  <a:pt x="19137" y="5648"/>
                  <a:pt x="19184" y="5660"/>
                </a:cubicBezTo>
                <a:cubicBezTo>
                  <a:pt x="19276" y="5684"/>
                  <a:pt x="19366" y="5678"/>
                  <a:pt x="19443" y="5641"/>
                </a:cubicBezTo>
                <a:cubicBezTo>
                  <a:pt x="19481" y="5622"/>
                  <a:pt x="19517" y="5596"/>
                  <a:pt x="19548" y="5560"/>
                </a:cubicBezTo>
                <a:cubicBezTo>
                  <a:pt x="19604" y="5495"/>
                  <a:pt x="19650" y="5460"/>
                  <a:pt x="19650" y="5485"/>
                </a:cubicBezTo>
                <a:cubicBezTo>
                  <a:pt x="19650" y="5511"/>
                  <a:pt x="19671" y="5484"/>
                  <a:pt x="19698" y="5424"/>
                </a:cubicBezTo>
                <a:cubicBezTo>
                  <a:pt x="19724" y="5365"/>
                  <a:pt x="19767" y="5308"/>
                  <a:pt x="19793" y="5298"/>
                </a:cubicBezTo>
                <a:cubicBezTo>
                  <a:pt x="19827" y="5285"/>
                  <a:pt x="19914" y="5065"/>
                  <a:pt x="20000" y="4804"/>
                </a:cubicBezTo>
                <a:cubicBezTo>
                  <a:pt x="20087" y="4543"/>
                  <a:pt x="20173" y="4242"/>
                  <a:pt x="20204" y="4060"/>
                </a:cubicBezTo>
                <a:cubicBezTo>
                  <a:pt x="20225" y="3937"/>
                  <a:pt x="20242" y="3864"/>
                  <a:pt x="20260" y="3824"/>
                </a:cubicBezTo>
                <a:cubicBezTo>
                  <a:pt x="20279" y="3783"/>
                  <a:pt x="20299" y="3773"/>
                  <a:pt x="20329" y="3784"/>
                </a:cubicBezTo>
                <a:cubicBezTo>
                  <a:pt x="20366" y="3798"/>
                  <a:pt x="20398" y="3818"/>
                  <a:pt x="20425" y="3846"/>
                </a:cubicBezTo>
                <a:cubicBezTo>
                  <a:pt x="20481" y="3900"/>
                  <a:pt x="20519" y="3982"/>
                  <a:pt x="20543" y="4105"/>
                </a:cubicBezTo>
                <a:cubicBezTo>
                  <a:pt x="20543" y="4106"/>
                  <a:pt x="20543" y="4107"/>
                  <a:pt x="20543" y="4108"/>
                </a:cubicBezTo>
                <a:cubicBezTo>
                  <a:pt x="20555" y="4169"/>
                  <a:pt x="20564" y="4239"/>
                  <a:pt x="20570" y="4322"/>
                </a:cubicBezTo>
                <a:cubicBezTo>
                  <a:pt x="20583" y="4498"/>
                  <a:pt x="20609" y="4692"/>
                  <a:pt x="20627" y="4752"/>
                </a:cubicBezTo>
                <a:cubicBezTo>
                  <a:pt x="20645" y="4811"/>
                  <a:pt x="20649" y="4859"/>
                  <a:pt x="20636" y="4859"/>
                </a:cubicBezTo>
                <a:cubicBezTo>
                  <a:pt x="20611" y="4859"/>
                  <a:pt x="20642" y="4968"/>
                  <a:pt x="20691" y="5090"/>
                </a:cubicBezTo>
                <a:cubicBezTo>
                  <a:pt x="20740" y="5213"/>
                  <a:pt x="20806" y="5348"/>
                  <a:pt x="20852" y="5402"/>
                </a:cubicBezTo>
                <a:cubicBezTo>
                  <a:pt x="20906" y="5466"/>
                  <a:pt x="20957" y="5574"/>
                  <a:pt x="20966" y="5643"/>
                </a:cubicBezTo>
                <a:cubicBezTo>
                  <a:pt x="20976" y="5712"/>
                  <a:pt x="20972" y="6066"/>
                  <a:pt x="20958" y="6429"/>
                </a:cubicBezTo>
                <a:lnTo>
                  <a:pt x="20932" y="7090"/>
                </a:lnTo>
                <a:lnTo>
                  <a:pt x="20791" y="7189"/>
                </a:lnTo>
                <a:cubicBezTo>
                  <a:pt x="20659" y="7281"/>
                  <a:pt x="20547" y="7471"/>
                  <a:pt x="20463" y="7728"/>
                </a:cubicBezTo>
                <a:cubicBezTo>
                  <a:pt x="20421" y="7857"/>
                  <a:pt x="20386" y="8004"/>
                  <a:pt x="20360" y="8163"/>
                </a:cubicBezTo>
                <a:cubicBezTo>
                  <a:pt x="20334" y="8321"/>
                  <a:pt x="20316" y="8491"/>
                  <a:pt x="20309" y="8671"/>
                </a:cubicBezTo>
                <a:cubicBezTo>
                  <a:pt x="20305" y="8772"/>
                  <a:pt x="20303" y="8868"/>
                  <a:pt x="20303" y="8962"/>
                </a:cubicBezTo>
                <a:cubicBezTo>
                  <a:pt x="20304" y="9149"/>
                  <a:pt x="20314" y="9325"/>
                  <a:pt x="20333" y="9486"/>
                </a:cubicBezTo>
                <a:cubicBezTo>
                  <a:pt x="20353" y="9647"/>
                  <a:pt x="20382" y="9794"/>
                  <a:pt x="20419" y="9929"/>
                </a:cubicBezTo>
                <a:cubicBezTo>
                  <a:pt x="20444" y="10019"/>
                  <a:pt x="20475" y="10102"/>
                  <a:pt x="20509" y="10180"/>
                </a:cubicBezTo>
                <a:cubicBezTo>
                  <a:pt x="20517" y="10200"/>
                  <a:pt x="20525" y="10219"/>
                  <a:pt x="20534" y="10237"/>
                </a:cubicBezTo>
                <a:cubicBezTo>
                  <a:pt x="20570" y="10313"/>
                  <a:pt x="20608" y="10383"/>
                  <a:pt x="20651" y="10447"/>
                </a:cubicBezTo>
                <a:cubicBezTo>
                  <a:pt x="20761" y="10605"/>
                  <a:pt x="20874" y="10672"/>
                  <a:pt x="20983" y="10661"/>
                </a:cubicBezTo>
                <a:cubicBezTo>
                  <a:pt x="21032" y="10656"/>
                  <a:pt x="21079" y="10630"/>
                  <a:pt x="21125" y="10595"/>
                </a:cubicBezTo>
                <a:cubicBezTo>
                  <a:pt x="21139" y="10585"/>
                  <a:pt x="21153" y="10571"/>
                  <a:pt x="21166" y="10558"/>
                </a:cubicBezTo>
                <a:cubicBezTo>
                  <a:pt x="21200" y="10526"/>
                  <a:pt x="21232" y="10487"/>
                  <a:pt x="21262" y="10440"/>
                </a:cubicBezTo>
                <a:cubicBezTo>
                  <a:pt x="21275" y="10422"/>
                  <a:pt x="21287" y="10406"/>
                  <a:pt x="21299" y="10386"/>
                </a:cubicBezTo>
                <a:cubicBezTo>
                  <a:pt x="21335" y="10323"/>
                  <a:pt x="21368" y="10250"/>
                  <a:pt x="21399" y="10167"/>
                </a:cubicBezTo>
                <a:cubicBezTo>
                  <a:pt x="21402" y="10158"/>
                  <a:pt x="21406" y="10151"/>
                  <a:pt x="21410" y="10141"/>
                </a:cubicBezTo>
                <a:cubicBezTo>
                  <a:pt x="21414" y="10130"/>
                  <a:pt x="21417" y="10114"/>
                  <a:pt x="21421" y="10102"/>
                </a:cubicBezTo>
                <a:cubicBezTo>
                  <a:pt x="21450" y="10016"/>
                  <a:pt x="21475" y="9921"/>
                  <a:pt x="21498" y="9818"/>
                </a:cubicBezTo>
                <a:cubicBezTo>
                  <a:pt x="21505" y="9786"/>
                  <a:pt x="21511" y="9753"/>
                  <a:pt x="21518" y="9720"/>
                </a:cubicBezTo>
                <a:cubicBezTo>
                  <a:pt x="21534" y="9632"/>
                  <a:pt x="21548" y="9539"/>
                  <a:pt x="21559" y="9442"/>
                </a:cubicBezTo>
                <a:cubicBezTo>
                  <a:pt x="21565" y="9396"/>
                  <a:pt x="21570" y="9353"/>
                  <a:pt x="21574" y="9305"/>
                </a:cubicBezTo>
                <a:cubicBezTo>
                  <a:pt x="21586" y="9168"/>
                  <a:pt x="21594" y="9024"/>
                  <a:pt x="21594" y="8872"/>
                </a:cubicBezTo>
                <a:cubicBezTo>
                  <a:pt x="21595" y="8198"/>
                  <a:pt x="21490" y="7735"/>
                  <a:pt x="21249" y="7344"/>
                </a:cubicBezTo>
                <a:lnTo>
                  <a:pt x="21058" y="7034"/>
                </a:lnTo>
                <a:lnTo>
                  <a:pt x="21078" y="6335"/>
                </a:lnTo>
                <a:cubicBezTo>
                  <a:pt x="21089" y="5951"/>
                  <a:pt x="21107" y="5608"/>
                  <a:pt x="21120" y="5573"/>
                </a:cubicBezTo>
                <a:cubicBezTo>
                  <a:pt x="21132" y="5537"/>
                  <a:pt x="21180" y="5489"/>
                  <a:pt x="21226" y="5466"/>
                </a:cubicBezTo>
                <a:cubicBezTo>
                  <a:pt x="21260" y="5449"/>
                  <a:pt x="21293" y="5419"/>
                  <a:pt x="21323" y="5378"/>
                </a:cubicBezTo>
                <a:cubicBezTo>
                  <a:pt x="21353" y="5338"/>
                  <a:pt x="21382" y="5282"/>
                  <a:pt x="21408" y="5221"/>
                </a:cubicBezTo>
                <a:cubicBezTo>
                  <a:pt x="21460" y="5100"/>
                  <a:pt x="21504" y="4945"/>
                  <a:pt x="21535" y="4769"/>
                </a:cubicBezTo>
                <a:cubicBezTo>
                  <a:pt x="21535" y="4769"/>
                  <a:pt x="21535" y="4768"/>
                  <a:pt x="21535" y="4767"/>
                </a:cubicBezTo>
                <a:cubicBezTo>
                  <a:pt x="21566" y="4591"/>
                  <a:pt x="21586" y="4397"/>
                  <a:pt x="21590" y="4199"/>
                </a:cubicBezTo>
                <a:cubicBezTo>
                  <a:pt x="21590" y="4198"/>
                  <a:pt x="21590" y="4198"/>
                  <a:pt x="21590" y="4197"/>
                </a:cubicBezTo>
                <a:cubicBezTo>
                  <a:pt x="21594" y="3999"/>
                  <a:pt x="21583" y="3799"/>
                  <a:pt x="21555" y="3612"/>
                </a:cubicBezTo>
                <a:cubicBezTo>
                  <a:pt x="21541" y="3516"/>
                  <a:pt x="21519" y="3419"/>
                  <a:pt x="21495" y="3328"/>
                </a:cubicBezTo>
                <a:cubicBezTo>
                  <a:pt x="21495" y="3328"/>
                  <a:pt x="21495" y="3326"/>
                  <a:pt x="21495" y="3326"/>
                </a:cubicBezTo>
                <a:cubicBezTo>
                  <a:pt x="21470" y="3235"/>
                  <a:pt x="21440" y="3150"/>
                  <a:pt x="21408" y="3072"/>
                </a:cubicBezTo>
                <a:cubicBezTo>
                  <a:pt x="21386" y="3017"/>
                  <a:pt x="21360" y="2973"/>
                  <a:pt x="21336" y="2928"/>
                </a:cubicBezTo>
                <a:cubicBezTo>
                  <a:pt x="21326" y="2910"/>
                  <a:pt x="21317" y="2885"/>
                  <a:pt x="21307" y="2869"/>
                </a:cubicBezTo>
                <a:cubicBezTo>
                  <a:pt x="21272" y="2814"/>
                  <a:pt x="21237" y="2774"/>
                  <a:pt x="21202" y="2749"/>
                </a:cubicBezTo>
                <a:cubicBezTo>
                  <a:pt x="21149" y="2712"/>
                  <a:pt x="21094" y="2698"/>
                  <a:pt x="21040" y="2708"/>
                </a:cubicBezTo>
                <a:cubicBezTo>
                  <a:pt x="20985" y="2718"/>
                  <a:pt x="20932" y="2752"/>
                  <a:pt x="20882" y="2804"/>
                </a:cubicBezTo>
                <a:cubicBezTo>
                  <a:pt x="20833" y="2855"/>
                  <a:pt x="20789" y="2928"/>
                  <a:pt x="20751" y="3014"/>
                </a:cubicBezTo>
                <a:cubicBezTo>
                  <a:pt x="20713" y="3100"/>
                  <a:pt x="20682" y="3200"/>
                  <a:pt x="20661" y="3315"/>
                </a:cubicBezTo>
                <a:cubicBezTo>
                  <a:pt x="20651" y="3369"/>
                  <a:pt x="20636" y="3421"/>
                  <a:pt x="20620" y="3466"/>
                </a:cubicBezTo>
                <a:cubicBezTo>
                  <a:pt x="20604" y="3509"/>
                  <a:pt x="20588" y="3544"/>
                  <a:pt x="20573" y="3557"/>
                </a:cubicBezTo>
                <a:cubicBezTo>
                  <a:pt x="20559" y="3572"/>
                  <a:pt x="20533" y="3573"/>
                  <a:pt x="20503" y="3564"/>
                </a:cubicBezTo>
                <a:cubicBezTo>
                  <a:pt x="20474" y="3555"/>
                  <a:pt x="20440" y="3536"/>
                  <a:pt x="20407" y="3511"/>
                </a:cubicBezTo>
                <a:cubicBezTo>
                  <a:pt x="20375" y="3488"/>
                  <a:pt x="20345" y="3460"/>
                  <a:pt x="20322" y="3431"/>
                </a:cubicBezTo>
                <a:cubicBezTo>
                  <a:pt x="20322" y="3430"/>
                  <a:pt x="20321" y="3431"/>
                  <a:pt x="20321" y="3431"/>
                </a:cubicBezTo>
                <a:cubicBezTo>
                  <a:pt x="20297" y="3401"/>
                  <a:pt x="20283" y="3371"/>
                  <a:pt x="20280" y="3343"/>
                </a:cubicBezTo>
                <a:cubicBezTo>
                  <a:pt x="20276" y="3303"/>
                  <a:pt x="20267" y="2971"/>
                  <a:pt x="20262" y="2610"/>
                </a:cubicBezTo>
                <a:cubicBezTo>
                  <a:pt x="20259" y="2428"/>
                  <a:pt x="20250" y="2260"/>
                  <a:pt x="20238" y="2099"/>
                </a:cubicBezTo>
                <a:cubicBezTo>
                  <a:pt x="20235" y="2055"/>
                  <a:pt x="20231" y="2012"/>
                  <a:pt x="20227" y="1970"/>
                </a:cubicBezTo>
                <a:cubicBezTo>
                  <a:pt x="20213" y="1812"/>
                  <a:pt x="20196" y="1661"/>
                  <a:pt x="20172" y="1522"/>
                </a:cubicBezTo>
                <a:cubicBezTo>
                  <a:pt x="20172" y="1521"/>
                  <a:pt x="20172" y="1520"/>
                  <a:pt x="20172" y="1520"/>
                </a:cubicBezTo>
                <a:cubicBezTo>
                  <a:pt x="20136" y="1310"/>
                  <a:pt x="20088" y="1121"/>
                  <a:pt x="20029" y="948"/>
                </a:cubicBezTo>
                <a:cubicBezTo>
                  <a:pt x="20000" y="861"/>
                  <a:pt x="19969" y="776"/>
                  <a:pt x="19933" y="697"/>
                </a:cubicBezTo>
                <a:cubicBezTo>
                  <a:pt x="19898" y="618"/>
                  <a:pt x="19860" y="543"/>
                  <a:pt x="19818" y="472"/>
                </a:cubicBezTo>
                <a:cubicBezTo>
                  <a:pt x="19818" y="471"/>
                  <a:pt x="19818" y="472"/>
                  <a:pt x="19818" y="472"/>
                </a:cubicBezTo>
                <a:cubicBezTo>
                  <a:pt x="19776" y="400"/>
                  <a:pt x="19731" y="332"/>
                  <a:pt x="19684" y="266"/>
                </a:cubicBezTo>
                <a:cubicBezTo>
                  <a:pt x="19641" y="208"/>
                  <a:pt x="19605" y="163"/>
                  <a:pt x="19573" y="127"/>
                </a:cubicBezTo>
                <a:cubicBezTo>
                  <a:pt x="19509" y="55"/>
                  <a:pt x="19457" y="22"/>
                  <a:pt x="19384" y="9"/>
                </a:cubicBezTo>
                <a:cubicBezTo>
                  <a:pt x="19347" y="2"/>
                  <a:pt x="19305" y="0"/>
                  <a:pt x="19253" y="0"/>
                </a:cubicBezTo>
                <a:close/>
                <a:moveTo>
                  <a:pt x="19229" y="380"/>
                </a:moveTo>
                <a:cubicBezTo>
                  <a:pt x="19478" y="349"/>
                  <a:pt x="19700" y="579"/>
                  <a:pt x="19874" y="1059"/>
                </a:cubicBezTo>
                <a:cubicBezTo>
                  <a:pt x="20306" y="2252"/>
                  <a:pt x="20220" y="4150"/>
                  <a:pt x="19696" y="5018"/>
                </a:cubicBezTo>
                <a:cubicBezTo>
                  <a:pt x="19550" y="5260"/>
                  <a:pt x="19498" y="5300"/>
                  <a:pt x="19302" y="5322"/>
                </a:cubicBezTo>
                <a:cubicBezTo>
                  <a:pt x="19153" y="5338"/>
                  <a:pt x="19035" y="5303"/>
                  <a:pt x="18957" y="5223"/>
                </a:cubicBezTo>
                <a:cubicBezTo>
                  <a:pt x="18834" y="5097"/>
                  <a:pt x="18456" y="4305"/>
                  <a:pt x="18483" y="4230"/>
                </a:cubicBezTo>
                <a:cubicBezTo>
                  <a:pt x="18491" y="4206"/>
                  <a:pt x="18470" y="4035"/>
                  <a:pt x="18435" y="3850"/>
                </a:cubicBezTo>
                <a:cubicBezTo>
                  <a:pt x="18342" y="3362"/>
                  <a:pt x="18344" y="2455"/>
                  <a:pt x="18439" y="1815"/>
                </a:cubicBezTo>
                <a:cubicBezTo>
                  <a:pt x="18531" y="1191"/>
                  <a:pt x="18738" y="681"/>
                  <a:pt x="18970" y="500"/>
                </a:cubicBezTo>
                <a:cubicBezTo>
                  <a:pt x="19059" y="431"/>
                  <a:pt x="19145" y="390"/>
                  <a:pt x="19229" y="380"/>
                </a:cubicBezTo>
                <a:close/>
                <a:moveTo>
                  <a:pt x="12096" y="596"/>
                </a:moveTo>
                <a:cubicBezTo>
                  <a:pt x="12219" y="586"/>
                  <a:pt x="12343" y="644"/>
                  <a:pt x="12443" y="766"/>
                </a:cubicBezTo>
                <a:cubicBezTo>
                  <a:pt x="12586" y="942"/>
                  <a:pt x="12970" y="1892"/>
                  <a:pt x="12945" y="2007"/>
                </a:cubicBezTo>
                <a:cubicBezTo>
                  <a:pt x="12937" y="2043"/>
                  <a:pt x="12944" y="2096"/>
                  <a:pt x="12961" y="2125"/>
                </a:cubicBezTo>
                <a:cubicBezTo>
                  <a:pt x="12978" y="2153"/>
                  <a:pt x="12986" y="2203"/>
                  <a:pt x="12979" y="2234"/>
                </a:cubicBezTo>
                <a:cubicBezTo>
                  <a:pt x="12972" y="2265"/>
                  <a:pt x="12980" y="2486"/>
                  <a:pt x="12996" y="2730"/>
                </a:cubicBezTo>
                <a:cubicBezTo>
                  <a:pt x="13019" y="3080"/>
                  <a:pt x="13014" y="3298"/>
                  <a:pt x="12974" y="3773"/>
                </a:cubicBezTo>
                <a:cubicBezTo>
                  <a:pt x="12925" y="4345"/>
                  <a:pt x="12913" y="4402"/>
                  <a:pt x="12723" y="4900"/>
                </a:cubicBezTo>
                <a:cubicBezTo>
                  <a:pt x="12596" y="5231"/>
                  <a:pt x="12481" y="5455"/>
                  <a:pt x="12410" y="5509"/>
                </a:cubicBezTo>
                <a:cubicBezTo>
                  <a:pt x="12280" y="5609"/>
                  <a:pt x="11952" y="5611"/>
                  <a:pt x="11835" y="5514"/>
                </a:cubicBezTo>
                <a:cubicBezTo>
                  <a:pt x="11623" y="5337"/>
                  <a:pt x="11402" y="4764"/>
                  <a:pt x="11280" y="4079"/>
                </a:cubicBezTo>
                <a:cubicBezTo>
                  <a:pt x="11183" y="3530"/>
                  <a:pt x="11181" y="2699"/>
                  <a:pt x="11277" y="2155"/>
                </a:cubicBezTo>
                <a:cubicBezTo>
                  <a:pt x="11366" y="1647"/>
                  <a:pt x="11570" y="1075"/>
                  <a:pt x="11751" y="821"/>
                </a:cubicBezTo>
                <a:cubicBezTo>
                  <a:pt x="11850" y="682"/>
                  <a:pt x="11972" y="606"/>
                  <a:pt x="12096" y="596"/>
                </a:cubicBezTo>
                <a:close/>
                <a:moveTo>
                  <a:pt x="3243" y="1216"/>
                </a:moveTo>
                <a:cubicBezTo>
                  <a:pt x="3366" y="1241"/>
                  <a:pt x="3490" y="1345"/>
                  <a:pt x="3625" y="1537"/>
                </a:cubicBezTo>
                <a:cubicBezTo>
                  <a:pt x="3850" y="1856"/>
                  <a:pt x="4008" y="2440"/>
                  <a:pt x="4078" y="3206"/>
                </a:cubicBezTo>
                <a:cubicBezTo>
                  <a:pt x="4120" y="3667"/>
                  <a:pt x="4120" y="3762"/>
                  <a:pt x="4079" y="4206"/>
                </a:cubicBezTo>
                <a:cubicBezTo>
                  <a:pt x="3999" y="5065"/>
                  <a:pt x="3801" y="5711"/>
                  <a:pt x="3511" y="6047"/>
                </a:cubicBezTo>
                <a:cubicBezTo>
                  <a:pt x="3196" y="6412"/>
                  <a:pt x="2860" y="6207"/>
                  <a:pt x="2563" y="5468"/>
                </a:cubicBezTo>
                <a:cubicBezTo>
                  <a:pt x="2450" y="5186"/>
                  <a:pt x="2409" y="5005"/>
                  <a:pt x="2358" y="4577"/>
                </a:cubicBezTo>
                <a:cubicBezTo>
                  <a:pt x="2323" y="4282"/>
                  <a:pt x="2295" y="3880"/>
                  <a:pt x="2295" y="3686"/>
                </a:cubicBezTo>
                <a:cubicBezTo>
                  <a:pt x="2295" y="3235"/>
                  <a:pt x="2393" y="2434"/>
                  <a:pt x="2482" y="2166"/>
                </a:cubicBezTo>
                <a:cubicBezTo>
                  <a:pt x="2520" y="2052"/>
                  <a:pt x="2560" y="1891"/>
                  <a:pt x="2571" y="1806"/>
                </a:cubicBezTo>
                <a:cubicBezTo>
                  <a:pt x="2582" y="1721"/>
                  <a:pt x="2599" y="1676"/>
                  <a:pt x="2610" y="1705"/>
                </a:cubicBezTo>
                <a:cubicBezTo>
                  <a:pt x="2620" y="1735"/>
                  <a:pt x="2657" y="1686"/>
                  <a:pt x="2691" y="1598"/>
                </a:cubicBezTo>
                <a:cubicBezTo>
                  <a:pt x="2724" y="1511"/>
                  <a:pt x="2758" y="1442"/>
                  <a:pt x="2766" y="1443"/>
                </a:cubicBezTo>
                <a:cubicBezTo>
                  <a:pt x="2774" y="1445"/>
                  <a:pt x="2858" y="1385"/>
                  <a:pt x="2953" y="1308"/>
                </a:cubicBezTo>
                <a:cubicBezTo>
                  <a:pt x="3009" y="1263"/>
                  <a:pt x="3064" y="1232"/>
                  <a:pt x="3119" y="1219"/>
                </a:cubicBezTo>
                <a:cubicBezTo>
                  <a:pt x="3160" y="1208"/>
                  <a:pt x="3202" y="1208"/>
                  <a:pt x="3243" y="1216"/>
                </a:cubicBezTo>
                <a:close/>
                <a:moveTo>
                  <a:pt x="14610" y="1380"/>
                </a:moveTo>
                <a:cubicBezTo>
                  <a:pt x="14650" y="1384"/>
                  <a:pt x="14690" y="1418"/>
                  <a:pt x="14724" y="1489"/>
                </a:cubicBezTo>
                <a:cubicBezTo>
                  <a:pt x="14829" y="1705"/>
                  <a:pt x="14844" y="2131"/>
                  <a:pt x="14757" y="2435"/>
                </a:cubicBezTo>
                <a:cubicBezTo>
                  <a:pt x="14629" y="2887"/>
                  <a:pt x="14366" y="2587"/>
                  <a:pt x="14366" y="1989"/>
                </a:cubicBezTo>
                <a:cubicBezTo>
                  <a:pt x="14366" y="1631"/>
                  <a:pt x="14490" y="1369"/>
                  <a:pt x="14610" y="1380"/>
                </a:cubicBezTo>
                <a:close/>
                <a:moveTo>
                  <a:pt x="6448" y="1472"/>
                </a:moveTo>
                <a:cubicBezTo>
                  <a:pt x="6481" y="1481"/>
                  <a:pt x="6516" y="1505"/>
                  <a:pt x="6551" y="1546"/>
                </a:cubicBezTo>
                <a:cubicBezTo>
                  <a:pt x="6650" y="1661"/>
                  <a:pt x="6655" y="1685"/>
                  <a:pt x="6655" y="2068"/>
                </a:cubicBezTo>
                <a:cubicBezTo>
                  <a:pt x="6655" y="2315"/>
                  <a:pt x="6639" y="2509"/>
                  <a:pt x="6614" y="2568"/>
                </a:cubicBezTo>
                <a:cubicBezTo>
                  <a:pt x="6556" y="2700"/>
                  <a:pt x="6388" y="2749"/>
                  <a:pt x="6310" y="2658"/>
                </a:cubicBezTo>
                <a:cubicBezTo>
                  <a:pt x="6233" y="2567"/>
                  <a:pt x="6195" y="2120"/>
                  <a:pt x="6235" y="1786"/>
                </a:cubicBezTo>
                <a:cubicBezTo>
                  <a:pt x="6262" y="1561"/>
                  <a:pt x="6347" y="1445"/>
                  <a:pt x="6448" y="1472"/>
                </a:cubicBezTo>
                <a:close/>
                <a:moveTo>
                  <a:pt x="1509" y="1601"/>
                </a:moveTo>
                <a:cubicBezTo>
                  <a:pt x="1542" y="1608"/>
                  <a:pt x="1574" y="1665"/>
                  <a:pt x="1601" y="1773"/>
                </a:cubicBezTo>
                <a:cubicBezTo>
                  <a:pt x="1661" y="2013"/>
                  <a:pt x="1658" y="2131"/>
                  <a:pt x="1587" y="2328"/>
                </a:cubicBezTo>
                <a:cubicBezTo>
                  <a:pt x="1564" y="2391"/>
                  <a:pt x="1548" y="2428"/>
                  <a:pt x="1532" y="2452"/>
                </a:cubicBezTo>
                <a:cubicBezTo>
                  <a:pt x="1538" y="2447"/>
                  <a:pt x="1544" y="2442"/>
                  <a:pt x="1550" y="2446"/>
                </a:cubicBezTo>
                <a:cubicBezTo>
                  <a:pt x="1559" y="2451"/>
                  <a:pt x="1566" y="2464"/>
                  <a:pt x="1571" y="2485"/>
                </a:cubicBezTo>
                <a:cubicBezTo>
                  <a:pt x="1580" y="2528"/>
                  <a:pt x="1576" y="2583"/>
                  <a:pt x="1561" y="2610"/>
                </a:cubicBezTo>
                <a:cubicBezTo>
                  <a:pt x="1545" y="2636"/>
                  <a:pt x="1524" y="2622"/>
                  <a:pt x="1515" y="2579"/>
                </a:cubicBezTo>
                <a:cubicBezTo>
                  <a:pt x="1506" y="2539"/>
                  <a:pt x="1511" y="2489"/>
                  <a:pt x="1524" y="2461"/>
                </a:cubicBezTo>
                <a:cubicBezTo>
                  <a:pt x="1513" y="2474"/>
                  <a:pt x="1499" y="2475"/>
                  <a:pt x="1487" y="2465"/>
                </a:cubicBezTo>
                <a:cubicBezTo>
                  <a:pt x="1485" y="2490"/>
                  <a:pt x="1481" y="2512"/>
                  <a:pt x="1472" y="2527"/>
                </a:cubicBezTo>
                <a:cubicBezTo>
                  <a:pt x="1457" y="2553"/>
                  <a:pt x="1436" y="2541"/>
                  <a:pt x="1427" y="2498"/>
                </a:cubicBezTo>
                <a:cubicBezTo>
                  <a:pt x="1419" y="2462"/>
                  <a:pt x="1423" y="2422"/>
                  <a:pt x="1433" y="2393"/>
                </a:cubicBezTo>
                <a:cubicBezTo>
                  <a:pt x="1427" y="2383"/>
                  <a:pt x="1424" y="2378"/>
                  <a:pt x="1417" y="2365"/>
                </a:cubicBezTo>
                <a:cubicBezTo>
                  <a:pt x="1338" y="2211"/>
                  <a:pt x="1332" y="1913"/>
                  <a:pt x="1406" y="1730"/>
                </a:cubicBezTo>
                <a:cubicBezTo>
                  <a:pt x="1442" y="1637"/>
                  <a:pt x="1477" y="1593"/>
                  <a:pt x="1509" y="1601"/>
                </a:cubicBezTo>
                <a:close/>
                <a:moveTo>
                  <a:pt x="9745" y="1620"/>
                </a:moveTo>
                <a:cubicBezTo>
                  <a:pt x="9777" y="1597"/>
                  <a:pt x="9808" y="1638"/>
                  <a:pt x="9840" y="1745"/>
                </a:cubicBezTo>
                <a:cubicBezTo>
                  <a:pt x="9912" y="1989"/>
                  <a:pt x="9912" y="2123"/>
                  <a:pt x="9838" y="2328"/>
                </a:cubicBezTo>
                <a:cubicBezTo>
                  <a:pt x="9833" y="2344"/>
                  <a:pt x="9828" y="2349"/>
                  <a:pt x="9823" y="2363"/>
                </a:cubicBezTo>
                <a:cubicBezTo>
                  <a:pt x="9824" y="2396"/>
                  <a:pt x="9822" y="2429"/>
                  <a:pt x="9811" y="2448"/>
                </a:cubicBezTo>
                <a:cubicBezTo>
                  <a:pt x="9802" y="2463"/>
                  <a:pt x="9793" y="2461"/>
                  <a:pt x="9784" y="2452"/>
                </a:cubicBezTo>
                <a:cubicBezTo>
                  <a:pt x="9744" y="2514"/>
                  <a:pt x="9716" y="2462"/>
                  <a:pt x="9663" y="2275"/>
                </a:cubicBezTo>
                <a:cubicBezTo>
                  <a:pt x="9609" y="2086"/>
                  <a:pt x="9606" y="2036"/>
                  <a:pt x="9641" y="1891"/>
                </a:cubicBezTo>
                <a:cubicBezTo>
                  <a:pt x="9678" y="1734"/>
                  <a:pt x="9712" y="1644"/>
                  <a:pt x="9745" y="1620"/>
                </a:cubicBezTo>
                <a:close/>
                <a:moveTo>
                  <a:pt x="16902" y="2334"/>
                </a:moveTo>
                <a:cubicBezTo>
                  <a:pt x="16957" y="2355"/>
                  <a:pt x="17011" y="2435"/>
                  <a:pt x="17059" y="2568"/>
                </a:cubicBezTo>
                <a:cubicBezTo>
                  <a:pt x="17167" y="2866"/>
                  <a:pt x="17168" y="2993"/>
                  <a:pt x="17062" y="3319"/>
                </a:cubicBezTo>
                <a:cubicBezTo>
                  <a:pt x="17003" y="3503"/>
                  <a:pt x="16951" y="3582"/>
                  <a:pt x="16883" y="3588"/>
                </a:cubicBezTo>
                <a:cubicBezTo>
                  <a:pt x="16677" y="3604"/>
                  <a:pt x="16575" y="2776"/>
                  <a:pt x="16743" y="2450"/>
                </a:cubicBezTo>
                <a:cubicBezTo>
                  <a:pt x="16792" y="2353"/>
                  <a:pt x="16848" y="2314"/>
                  <a:pt x="16902" y="2334"/>
                </a:cubicBezTo>
                <a:close/>
                <a:moveTo>
                  <a:pt x="7752" y="2695"/>
                </a:moveTo>
                <a:cubicBezTo>
                  <a:pt x="7870" y="2703"/>
                  <a:pt x="7987" y="2867"/>
                  <a:pt x="8100" y="3186"/>
                </a:cubicBezTo>
                <a:cubicBezTo>
                  <a:pt x="8319" y="3807"/>
                  <a:pt x="8314" y="4502"/>
                  <a:pt x="8086" y="5171"/>
                </a:cubicBezTo>
                <a:cubicBezTo>
                  <a:pt x="7964" y="5529"/>
                  <a:pt x="7954" y="5542"/>
                  <a:pt x="7767" y="5564"/>
                </a:cubicBezTo>
                <a:cubicBezTo>
                  <a:pt x="7592" y="5585"/>
                  <a:pt x="7562" y="5564"/>
                  <a:pt x="7452" y="5341"/>
                </a:cubicBezTo>
                <a:cubicBezTo>
                  <a:pt x="7293" y="5022"/>
                  <a:pt x="7239" y="4661"/>
                  <a:pt x="7250" y="3983"/>
                </a:cubicBezTo>
                <a:cubicBezTo>
                  <a:pt x="7258" y="3468"/>
                  <a:pt x="7263" y="3443"/>
                  <a:pt x="7389" y="3136"/>
                </a:cubicBezTo>
                <a:cubicBezTo>
                  <a:pt x="7512" y="2834"/>
                  <a:pt x="7633" y="2686"/>
                  <a:pt x="7752" y="2695"/>
                </a:cubicBezTo>
                <a:close/>
                <a:moveTo>
                  <a:pt x="716" y="2754"/>
                </a:moveTo>
                <a:cubicBezTo>
                  <a:pt x="761" y="2762"/>
                  <a:pt x="804" y="2794"/>
                  <a:pt x="845" y="2852"/>
                </a:cubicBezTo>
                <a:cubicBezTo>
                  <a:pt x="1005" y="3083"/>
                  <a:pt x="1061" y="3335"/>
                  <a:pt x="1063" y="3832"/>
                </a:cubicBezTo>
                <a:cubicBezTo>
                  <a:pt x="1065" y="4330"/>
                  <a:pt x="1023" y="4534"/>
                  <a:pt x="874" y="4747"/>
                </a:cubicBezTo>
                <a:cubicBezTo>
                  <a:pt x="529" y="5242"/>
                  <a:pt x="151" y="4157"/>
                  <a:pt x="361" y="3271"/>
                </a:cubicBezTo>
                <a:cubicBezTo>
                  <a:pt x="444" y="2919"/>
                  <a:pt x="584" y="2729"/>
                  <a:pt x="716" y="2754"/>
                </a:cubicBezTo>
                <a:close/>
                <a:moveTo>
                  <a:pt x="5203" y="2909"/>
                </a:moveTo>
                <a:cubicBezTo>
                  <a:pt x="5227" y="2911"/>
                  <a:pt x="5251" y="2958"/>
                  <a:pt x="5281" y="3051"/>
                </a:cubicBezTo>
                <a:cubicBezTo>
                  <a:pt x="5347" y="3251"/>
                  <a:pt x="5343" y="3528"/>
                  <a:pt x="5273" y="3632"/>
                </a:cubicBezTo>
                <a:cubicBezTo>
                  <a:pt x="5203" y="3735"/>
                  <a:pt x="5182" y="3734"/>
                  <a:pt x="5116" y="3627"/>
                </a:cubicBezTo>
                <a:cubicBezTo>
                  <a:pt x="5049" y="3519"/>
                  <a:pt x="5049" y="3207"/>
                  <a:pt x="5118" y="3035"/>
                </a:cubicBezTo>
                <a:cubicBezTo>
                  <a:pt x="5152" y="2949"/>
                  <a:pt x="5178" y="2907"/>
                  <a:pt x="5203" y="2909"/>
                </a:cubicBezTo>
                <a:close/>
                <a:moveTo>
                  <a:pt x="13820" y="3064"/>
                </a:moveTo>
                <a:cubicBezTo>
                  <a:pt x="13845" y="3064"/>
                  <a:pt x="13896" y="3155"/>
                  <a:pt x="13934" y="3267"/>
                </a:cubicBezTo>
                <a:cubicBezTo>
                  <a:pt x="14001" y="3464"/>
                  <a:pt x="14001" y="3474"/>
                  <a:pt x="13949" y="3634"/>
                </a:cubicBezTo>
                <a:cubicBezTo>
                  <a:pt x="13855" y="3919"/>
                  <a:pt x="13668" y="3809"/>
                  <a:pt x="13668" y="3468"/>
                </a:cubicBezTo>
                <a:cubicBezTo>
                  <a:pt x="13668" y="3305"/>
                  <a:pt x="13759" y="3064"/>
                  <a:pt x="13820" y="3064"/>
                </a:cubicBezTo>
                <a:close/>
                <a:moveTo>
                  <a:pt x="21092" y="3083"/>
                </a:moveTo>
                <a:cubicBezTo>
                  <a:pt x="21283" y="3122"/>
                  <a:pt x="21447" y="3581"/>
                  <a:pt x="21448" y="4134"/>
                </a:cubicBezTo>
                <a:cubicBezTo>
                  <a:pt x="21448" y="4475"/>
                  <a:pt x="21348" y="4933"/>
                  <a:pt x="21240" y="5084"/>
                </a:cubicBezTo>
                <a:cubicBezTo>
                  <a:pt x="21200" y="5140"/>
                  <a:pt x="21118" y="5186"/>
                  <a:pt x="21056" y="5186"/>
                </a:cubicBezTo>
                <a:cubicBezTo>
                  <a:pt x="20967" y="5187"/>
                  <a:pt x="20921" y="5125"/>
                  <a:pt x="20821" y="4867"/>
                </a:cubicBezTo>
                <a:cubicBezTo>
                  <a:pt x="20707" y="4572"/>
                  <a:pt x="20696" y="4511"/>
                  <a:pt x="20696" y="4132"/>
                </a:cubicBezTo>
                <a:cubicBezTo>
                  <a:pt x="20696" y="3768"/>
                  <a:pt x="20709" y="3686"/>
                  <a:pt x="20801" y="3431"/>
                </a:cubicBezTo>
                <a:cubicBezTo>
                  <a:pt x="20866" y="3252"/>
                  <a:pt x="20944" y="3121"/>
                  <a:pt x="21008" y="3092"/>
                </a:cubicBezTo>
                <a:cubicBezTo>
                  <a:pt x="21036" y="3080"/>
                  <a:pt x="21064" y="3078"/>
                  <a:pt x="21092" y="3083"/>
                </a:cubicBezTo>
                <a:close/>
                <a:moveTo>
                  <a:pt x="4841" y="3540"/>
                </a:moveTo>
                <a:cubicBezTo>
                  <a:pt x="4919" y="3565"/>
                  <a:pt x="4950" y="3653"/>
                  <a:pt x="5003" y="3821"/>
                </a:cubicBezTo>
                <a:cubicBezTo>
                  <a:pt x="5100" y="4127"/>
                  <a:pt x="5100" y="4129"/>
                  <a:pt x="5080" y="4739"/>
                </a:cubicBezTo>
                <a:cubicBezTo>
                  <a:pt x="5057" y="5421"/>
                  <a:pt x="5044" y="5463"/>
                  <a:pt x="4831" y="5544"/>
                </a:cubicBezTo>
                <a:cubicBezTo>
                  <a:pt x="4632" y="5620"/>
                  <a:pt x="4495" y="5922"/>
                  <a:pt x="4340" y="6628"/>
                </a:cubicBezTo>
                <a:cubicBezTo>
                  <a:pt x="4125" y="7612"/>
                  <a:pt x="4279" y="8909"/>
                  <a:pt x="4681" y="9497"/>
                </a:cubicBezTo>
                <a:cubicBezTo>
                  <a:pt x="4858" y="9756"/>
                  <a:pt x="4888" y="9775"/>
                  <a:pt x="5079" y="9742"/>
                </a:cubicBezTo>
                <a:cubicBezTo>
                  <a:pt x="5246" y="9712"/>
                  <a:pt x="5314" y="9655"/>
                  <a:pt x="5440" y="9440"/>
                </a:cubicBezTo>
                <a:cubicBezTo>
                  <a:pt x="5525" y="9295"/>
                  <a:pt x="5624" y="9072"/>
                  <a:pt x="5661" y="8942"/>
                </a:cubicBezTo>
                <a:lnTo>
                  <a:pt x="5727" y="8706"/>
                </a:lnTo>
                <a:lnTo>
                  <a:pt x="5853" y="8861"/>
                </a:lnTo>
                <a:cubicBezTo>
                  <a:pt x="5973" y="9011"/>
                  <a:pt x="5977" y="9033"/>
                  <a:pt x="5977" y="9379"/>
                </a:cubicBezTo>
                <a:cubicBezTo>
                  <a:pt x="5977" y="9787"/>
                  <a:pt x="5958" y="9853"/>
                  <a:pt x="5771" y="10054"/>
                </a:cubicBezTo>
                <a:cubicBezTo>
                  <a:pt x="5698" y="10132"/>
                  <a:pt x="5619" y="10239"/>
                  <a:pt x="5595" y="10294"/>
                </a:cubicBezTo>
                <a:cubicBezTo>
                  <a:pt x="5550" y="10395"/>
                  <a:pt x="5334" y="10518"/>
                  <a:pt x="5227" y="10504"/>
                </a:cubicBezTo>
                <a:cubicBezTo>
                  <a:pt x="5195" y="10499"/>
                  <a:pt x="5094" y="10475"/>
                  <a:pt x="5005" y="10449"/>
                </a:cubicBezTo>
                <a:cubicBezTo>
                  <a:pt x="4858" y="10407"/>
                  <a:pt x="4834" y="10422"/>
                  <a:pt x="4758" y="10617"/>
                </a:cubicBezTo>
                <a:cubicBezTo>
                  <a:pt x="4686" y="10802"/>
                  <a:pt x="4677" y="10877"/>
                  <a:pt x="4692" y="11135"/>
                </a:cubicBezTo>
                <a:cubicBezTo>
                  <a:pt x="4703" y="11335"/>
                  <a:pt x="4740" y="11509"/>
                  <a:pt x="4802" y="11654"/>
                </a:cubicBezTo>
                <a:lnTo>
                  <a:pt x="4895" y="11871"/>
                </a:lnTo>
                <a:lnTo>
                  <a:pt x="4874" y="12486"/>
                </a:lnTo>
                <a:cubicBezTo>
                  <a:pt x="4862" y="12853"/>
                  <a:pt x="4837" y="13139"/>
                  <a:pt x="4812" y="13196"/>
                </a:cubicBezTo>
                <a:cubicBezTo>
                  <a:pt x="4789" y="13249"/>
                  <a:pt x="4701" y="13307"/>
                  <a:pt x="4616" y="13325"/>
                </a:cubicBezTo>
                <a:cubicBezTo>
                  <a:pt x="4403" y="13371"/>
                  <a:pt x="4238" y="13615"/>
                  <a:pt x="4065" y="14137"/>
                </a:cubicBezTo>
                <a:cubicBezTo>
                  <a:pt x="3985" y="14381"/>
                  <a:pt x="3908" y="14578"/>
                  <a:pt x="3895" y="14576"/>
                </a:cubicBezTo>
                <a:cubicBezTo>
                  <a:pt x="3881" y="14574"/>
                  <a:pt x="3826" y="14507"/>
                  <a:pt x="3770" y="14426"/>
                </a:cubicBezTo>
                <a:cubicBezTo>
                  <a:pt x="3670" y="14277"/>
                  <a:pt x="3669" y="14275"/>
                  <a:pt x="3676" y="13731"/>
                </a:cubicBezTo>
                <a:cubicBezTo>
                  <a:pt x="3682" y="13276"/>
                  <a:pt x="3671" y="13126"/>
                  <a:pt x="3608" y="12812"/>
                </a:cubicBezTo>
                <a:cubicBezTo>
                  <a:pt x="3566" y="12605"/>
                  <a:pt x="3532" y="12408"/>
                  <a:pt x="3532" y="12377"/>
                </a:cubicBezTo>
                <a:cubicBezTo>
                  <a:pt x="3532" y="12346"/>
                  <a:pt x="3577" y="12176"/>
                  <a:pt x="3633" y="11995"/>
                </a:cubicBezTo>
                <a:cubicBezTo>
                  <a:pt x="3733" y="11673"/>
                  <a:pt x="3737" y="11668"/>
                  <a:pt x="3896" y="11705"/>
                </a:cubicBezTo>
                <a:cubicBezTo>
                  <a:pt x="4054" y="11741"/>
                  <a:pt x="4062" y="11732"/>
                  <a:pt x="4164" y="11425"/>
                </a:cubicBezTo>
                <a:cubicBezTo>
                  <a:pt x="4253" y="11156"/>
                  <a:pt x="4269" y="11051"/>
                  <a:pt x="4269" y="10722"/>
                </a:cubicBezTo>
                <a:cubicBezTo>
                  <a:pt x="4269" y="10162"/>
                  <a:pt x="4156" y="9824"/>
                  <a:pt x="3947" y="9763"/>
                </a:cubicBezTo>
                <a:cubicBezTo>
                  <a:pt x="3864" y="9739"/>
                  <a:pt x="3796" y="9694"/>
                  <a:pt x="3795" y="9661"/>
                </a:cubicBezTo>
                <a:cubicBezTo>
                  <a:pt x="3795" y="9628"/>
                  <a:pt x="3776" y="9480"/>
                  <a:pt x="3754" y="9333"/>
                </a:cubicBezTo>
                <a:cubicBezTo>
                  <a:pt x="3718" y="9102"/>
                  <a:pt x="3719" y="9049"/>
                  <a:pt x="3758" y="8929"/>
                </a:cubicBezTo>
                <a:cubicBezTo>
                  <a:pt x="3821" y="8736"/>
                  <a:pt x="3839" y="8238"/>
                  <a:pt x="3797" y="7881"/>
                </a:cubicBezTo>
                <a:cubicBezTo>
                  <a:pt x="3762" y="7585"/>
                  <a:pt x="3644" y="7311"/>
                  <a:pt x="3551" y="7311"/>
                </a:cubicBezTo>
                <a:cubicBezTo>
                  <a:pt x="3498" y="7311"/>
                  <a:pt x="3471" y="7204"/>
                  <a:pt x="3459" y="6957"/>
                </a:cubicBezTo>
                <a:cubicBezTo>
                  <a:pt x="3455" y="6859"/>
                  <a:pt x="3446" y="6732"/>
                  <a:pt x="3440" y="6671"/>
                </a:cubicBezTo>
                <a:cubicBezTo>
                  <a:pt x="3428" y="6552"/>
                  <a:pt x="3454" y="6500"/>
                  <a:pt x="3636" y="6293"/>
                </a:cubicBezTo>
                <a:cubicBezTo>
                  <a:pt x="3761" y="6150"/>
                  <a:pt x="3924" y="5766"/>
                  <a:pt x="4047" y="5317"/>
                </a:cubicBezTo>
                <a:cubicBezTo>
                  <a:pt x="4119" y="5056"/>
                  <a:pt x="4195" y="4434"/>
                  <a:pt x="4215" y="3922"/>
                </a:cubicBezTo>
                <a:cubicBezTo>
                  <a:pt x="4225" y="3687"/>
                  <a:pt x="4231" y="3674"/>
                  <a:pt x="4401" y="3623"/>
                </a:cubicBezTo>
                <a:cubicBezTo>
                  <a:pt x="4639" y="3550"/>
                  <a:pt x="4763" y="3514"/>
                  <a:pt x="4841" y="3540"/>
                </a:cubicBezTo>
                <a:close/>
                <a:moveTo>
                  <a:pt x="9065" y="3717"/>
                </a:moveTo>
                <a:cubicBezTo>
                  <a:pt x="9246" y="3717"/>
                  <a:pt x="9358" y="4432"/>
                  <a:pt x="9231" y="4778"/>
                </a:cubicBezTo>
                <a:cubicBezTo>
                  <a:pt x="9200" y="4862"/>
                  <a:pt x="9140" y="4955"/>
                  <a:pt x="9098" y="4983"/>
                </a:cubicBezTo>
                <a:cubicBezTo>
                  <a:pt x="8989" y="5057"/>
                  <a:pt x="8836" y="4692"/>
                  <a:pt x="8836" y="4361"/>
                </a:cubicBezTo>
                <a:cubicBezTo>
                  <a:pt x="8836" y="4046"/>
                  <a:pt x="8953" y="3717"/>
                  <a:pt x="9065" y="3717"/>
                </a:cubicBezTo>
                <a:close/>
                <a:moveTo>
                  <a:pt x="10296" y="3787"/>
                </a:moveTo>
                <a:cubicBezTo>
                  <a:pt x="10442" y="3747"/>
                  <a:pt x="10591" y="3991"/>
                  <a:pt x="10683" y="4483"/>
                </a:cubicBezTo>
                <a:cubicBezTo>
                  <a:pt x="10768" y="4935"/>
                  <a:pt x="10662" y="5583"/>
                  <a:pt x="10467" y="5809"/>
                </a:cubicBezTo>
                <a:cubicBezTo>
                  <a:pt x="10347" y="5948"/>
                  <a:pt x="10291" y="5948"/>
                  <a:pt x="10170" y="5802"/>
                </a:cubicBezTo>
                <a:cubicBezTo>
                  <a:pt x="10045" y="5651"/>
                  <a:pt x="9957" y="5236"/>
                  <a:pt x="9956" y="4802"/>
                </a:cubicBezTo>
                <a:cubicBezTo>
                  <a:pt x="9956" y="4533"/>
                  <a:pt x="9976" y="4394"/>
                  <a:pt x="10047" y="4169"/>
                </a:cubicBezTo>
                <a:cubicBezTo>
                  <a:pt x="10120" y="3937"/>
                  <a:pt x="10208" y="3810"/>
                  <a:pt x="10296" y="3787"/>
                </a:cubicBezTo>
                <a:close/>
                <a:moveTo>
                  <a:pt x="5387" y="3867"/>
                </a:moveTo>
                <a:cubicBezTo>
                  <a:pt x="5394" y="3865"/>
                  <a:pt x="5403" y="3866"/>
                  <a:pt x="5414" y="3874"/>
                </a:cubicBezTo>
                <a:cubicBezTo>
                  <a:pt x="5435" y="3889"/>
                  <a:pt x="5463" y="3925"/>
                  <a:pt x="5495" y="3979"/>
                </a:cubicBezTo>
                <a:cubicBezTo>
                  <a:pt x="5553" y="4074"/>
                  <a:pt x="5708" y="4306"/>
                  <a:pt x="5840" y="4494"/>
                </a:cubicBezTo>
                <a:lnTo>
                  <a:pt x="6081" y="4835"/>
                </a:lnTo>
                <a:lnTo>
                  <a:pt x="6085" y="5215"/>
                </a:lnTo>
                <a:cubicBezTo>
                  <a:pt x="6088" y="5594"/>
                  <a:pt x="6088" y="5594"/>
                  <a:pt x="5908" y="5907"/>
                </a:cubicBezTo>
                <a:cubicBezTo>
                  <a:pt x="5809" y="6079"/>
                  <a:pt x="5712" y="6245"/>
                  <a:pt x="5693" y="6276"/>
                </a:cubicBezTo>
                <a:cubicBezTo>
                  <a:pt x="5673" y="6308"/>
                  <a:pt x="5628" y="6231"/>
                  <a:pt x="5589" y="6097"/>
                </a:cubicBezTo>
                <a:cubicBezTo>
                  <a:pt x="5510" y="5825"/>
                  <a:pt x="5397" y="5611"/>
                  <a:pt x="5314" y="5575"/>
                </a:cubicBezTo>
                <a:cubicBezTo>
                  <a:pt x="5200" y="5526"/>
                  <a:pt x="5182" y="5439"/>
                  <a:pt x="5195" y="4999"/>
                </a:cubicBezTo>
                <a:cubicBezTo>
                  <a:pt x="5203" y="4765"/>
                  <a:pt x="5210" y="4472"/>
                  <a:pt x="5210" y="4348"/>
                </a:cubicBezTo>
                <a:cubicBezTo>
                  <a:pt x="5211" y="4186"/>
                  <a:pt x="5232" y="4100"/>
                  <a:pt x="5283" y="4046"/>
                </a:cubicBezTo>
                <a:cubicBezTo>
                  <a:pt x="5322" y="4005"/>
                  <a:pt x="5362" y="3935"/>
                  <a:pt x="5372" y="3889"/>
                </a:cubicBezTo>
                <a:cubicBezTo>
                  <a:pt x="5375" y="3876"/>
                  <a:pt x="5380" y="3870"/>
                  <a:pt x="5387" y="3867"/>
                </a:cubicBezTo>
                <a:close/>
                <a:moveTo>
                  <a:pt x="15594" y="4046"/>
                </a:moveTo>
                <a:cubicBezTo>
                  <a:pt x="15693" y="4057"/>
                  <a:pt x="15785" y="4256"/>
                  <a:pt x="15809" y="4590"/>
                </a:cubicBezTo>
                <a:cubicBezTo>
                  <a:pt x="15824" y="4810"/>
                  <a:pt x="15812" y="4893"/>
                  <a:pt x="15737" y="5101"/>
                </a:cubicBezTo>
                <a:cubicBezTo>
                  <a:pt x="15627" y="5405"/>
                  <a:pt x="15557" y="5416"/>
                  <a:pt x="15439" y="5140"/>
                </a:cubicBezTo>
                <a:cubicBezTo>
                  <a:pt x="15324" y="4874"/>
                  <a:pt x="15317" y="4531"/>
                  <a:pt x="15420" y="4245"/>
                </a:cubicBezTo>
                <a:cubicBezTo>
                  <a:pt x="15472" y="4103"/>
                  <a:pt x="15534" y="4040"/>
                  <a:pt x="15594" y="4046"/>
                </a:cubicBezTo>
                <a:close/>
                <a:moveTo>
                  <a:pt x="14604" y="4322"/>
                </a:moveTo>
                <a:cubicBezTo>
                  <a:pt x="14612" y="4327"/>
                  <a:pt x="14620" y="4342"/>
                  <a:pt x="14624" y="4363"/>
                </a:cubicBezTo>
                <a:cubicBezTo>
                  <a:pt x="14634" y="4406"/>
                  <a:pt x="14630" y="4463"/>
                  <a:pt x="14614" y="4490"/>
                </a:cubicBezTo>
                <a:cubicBezTo>
                  <a:pt x="14599" y="4516"/>
                  <a:pt x="14579" y="4502"/>
                  <a:pt x="14569" y="4459"/>
                </a:cubicBezTo>
                <a:cubicBezTo>
                  <a:pt x="14560" y="4417"/>
                  <a:pt x="14564" y="4361"/>
                  <a:pt x="14579" y="4335"/>
                </a:cubicBezTo>
                <a:cubicBezTo>
                  <a:pt x="14587" y="4322"/>
                  <a:pt x="14596" y="4316"/>
                  <a:pt x="14604" y="4322"/>
                </a:cubicBezTo>
                <a:close/>
                <a:moveTo>
                  <a:pt x="14629" y="4512"/>
                </a:moveTo>
                <a:cubicBezTo>
                  <a:pt x="14678" y="4548"/>
                  <a:pt x="14704" y="4693"/>
                  <a:pt x="14694" y="4907"/>
                </a:cubicBezTo>
                <a:cubicBezTo>
                  <a:pt x="14689" y="5028"/>
                  <a:pt x="14658" y="5178"/>
                  <a:pt x="14625" y="5239"/>
                </a:cubicBezTo>
                <a:cubicBezTo>
                  <a:pt x="14574" y="5332"/>
                  <a:pt x="14554" y="5328"/>
                  <a:pt x="14499" y="5221"/>
                </a:cubicBezTo>
                <a:cubicBezTo>
                  <a:pt x="14383" y="4995"/>
                  <a:pt x="14422" y="4616"/>
                  <a:pt x="14573" y="4514"/>
                </a:cubicBezTo>
                <a:cubicBezTo>
                  <a:pt x="14594" y="4500"/>
                  <a:pt x="14613" y="4499"/>
                  <a:pt x="14629" y="4512"/>
                </a:cubicBezTo>
                <a:close/>
                <a:moveTo>
                  <a:pt x="6396" y="4542"/>
                </a:moveTo>
                <a:cubicBezTo>
                  <a:pt x="6452" y="4514"/>
                  <a:pt x="6515" y="4566"/>
                  <a:pt x="6578" y="4704"/>
                </a:cubicBezTo>
                <a:cubicBezTo>
                  <a:pt x="6683" y="4933"/>
                  <a:pt x="6690" y="5521"/>
                  <a:pt x="6590" y="5715"/>
                </a:cubicBezTo>
                <a:cubicBezTo>
                  <a:pt x="6493" y="5903"/>
                  <a:pt x="6370" y="5870"/>
                  <a:pt x="6286" y="5638"/>
                </a:cubicBezTo>
                <a:cubicBezTo>
                  <a:pt x="6203" y="5409"/>
                  <a:pt x="6195" y="5198"/>
                  <a:pt x="6257" y="4867"/>
                </a:cubicBezTo>
                <a:cubicBezTo>
                  <a:pt x="6292" y="4680"/>
                  <a:pt x="6341" y="4570"/>
                  <a:pt x="6396" y="4542"/>
                </a:cubicBezTo>
                <a:close/>
                <a:moveTo>
                  <a:pt x="16819" y="4872"/>
                </a:moveTo>
                <a:cubicBezTo>
                  <a:pt x="16914" y="4864"/>
                  <a:pt x="17005" y="4984"/>
                  <a:pt x="17085" y="5237"/>
                </a:cubicBezTo>
                <a:cubicBezTo>
                  <a:pt x="17175" y="5520"/>
                  <a:pt x="17190" y="5669"/>
                  <a:pt x="17176" y="6127"/>
                </a:cubicBezTo>
                <a:cubicBezTo>
                  <a:pt x="17166" y="6469"/>
                  <a:pt x="17128" y="6640"/>
                  <a:pt x="17019" y="6824"/>
                </a:cubicBezTo>
                <a:cubicBezTo>
                  <a:pt x="16930" y="6975"/>
                  <a:pt x="16770" y="7023"/>
                  <a:pt x="16674" y="6927"/>
                </a:cubicBezTo>
                <a:cubicBezTo>
                  <a:pt x="16650" y="6902"/>
                  <a:pt x="16580" y="6751"/>
                  <a:pt x="16519" y="6590"/>
                </a:cubicBezTo>
                <a:cubicBezTo>
                  <a:pt x="16426" y="6344"/>
                  <a:pt x="16409" y="6245"/>
                  <a:pt x="16409" y="5957"/>
                </a:cubicBezTo>
                <a:cubicBezTo>
                  <a:pt x="16409" y="5667"/>
                  <a:pt x="16426" y="5563"/>
                  <a:pt x="16528" y="5282"/>
                </a:cubicBezTo>
                <a:cubicBezTo>
                  <a:pt x="16624" y="5015"/>
                  <a:pt x="16724" y="4880"/>
                  <a:pt x="16819" y="4872"/>
                </a:cubicBezTo>
                <a:close/>
                <a:moveTo>
                  <a:pt x="17914" y="5245"/>
                </a:moveTo>
                <a:cubicBezTo>
                  <a:pt x="18003" y="5261"/>
                  <a:pt x="18088" y="5417"/>
                  <a:pt x="18120" y="5647"/>
                </a:cubicBezTo>
                <a:cubicBezTo>
                  <a:pt x="18159" y="5935"/>
                  <a:pt x="18156" y="5961"/>
                  <a:pt x="18073" y="6232"/>
                </a:cubicBezTo>
                <a:cubicBezTo>
                  <a:pt x="17967" y="6581"/>
                  <a:pt x="17861" y="6614"/>
                  <a:pt x="17758" y="6328"/>
                </a:cubicBezTo>
                <a:cubicBezTo>
                  <a:pt x="17623" y="5953"/>
                  <a:pt x="17656" y="5442"/>
                  <a:pt x="17825" y="5278"/>
                </a:cubicBezTo>
                <a:cubicBezTo>
                  <a:pt x="17854" y="5250"/>
                  <a:pt x="17885" y="5240"/>
                  <a:pt x="17914" y="5245"/>
                </a:cubicBezTo>
                <a:close/>
                <a:moveTo>
                  <a:pt x="13672" y="5317"/>
                </a:moveTo>
                <a:cubicBezTo>
                  <a:pt x="13743" y="5322"/>
                  <a:pt x="13813" y="5427"/>
                  <a:pt x="13861" y="5632"/>
                </a:cubicBezTo>
                <a:cubicBezTo>
                  <a:pt x="13913" y="5849"/>
                  <a:pt x="13905" y="6102"/>
                  <a:pt x="13839" y="6350"/>
                </a:cubicBezTo>
                <a:cubicBezTo>
                  <a:pt x="13818" y="6429"/>
                  <a:pt x="13758" y="6527"/>
                  <a:pt x="13706" y="6569"/>
                </a:cubicBezTo>
                <a:cubicBezTo>
                  <a:pt x="13623" y="6634"/>
                  <a:pt x="13600" y="6616"/>
                  <a:pt x="13522" y="6414"/>
                </a:cubicBezTo>
                <a:cubicBezTo>
                  <a:pt x="13422" y="6156"/>
                  <a:pt x="13409" y="5891"/>
                  <a:pt x="13480" y="5608"/>
                </a:cubicBezTo>
                <a:cubicBezTo>
                  <a:pt x="13530" y="5409"/>
                  <a:pt x="13602" y="5313"/>
                  <a:pt x="13672" y="5317"/>
                </a:cubicBezTo>
                <a:close/>
                <a:moveTo>
                  <a:pt x="1587" y="5481"/>
                </a:moveTo>
                <a:cubicBezTo>
                  <a:pt x="1611" y="5474"/>
                  <a:pt x="1666" y="5512"/>
                  <a:pt x="1707" y="5566"/>
                </a:cubicBezTo>
                <a:cubicBezTo>
                  <a:pt x="1770" y="5648"/>
                  <a:pt x="1783" y="5728"/>
                  <a:pt x="1789" y="6036"/>
                </a:cubicBezTo>
                <a:cubicBezTo>
                  <a:pt x="1794" y="6317"/>
                  <a:pt x="1781" y="6444"/>
                  <a:pt x="1735" y="6571"/>
                </a:cubicBezTo>
                <a:cubicBezTo>
                  <a:pt x="1656" y="6791"/>
                  <a:pt x="1489" y="6796"/>
                  <a:pt x="1410" y="6577"/>
                </a:cubicBezTo>
                <a:cubicBezTo>
                  <a:pt x="1374" y="6476"/>
                  <a:pt x="1352" y="6305"/>
                  <a:pt x="1352" y="6127"/>
                </a:cubicBezTo>
                <a:cubicBezTo>
                  <a:pt x="1352" y="5842"/>
                  <a:pt x="1430" y="5525"/>
                  <a:pt x="1506" y="5505"/>
                </a:cubicBezTo>
                <a:cubicBezTo>
                  <a:pt x="1527" y="5500"/>
                  <a:pt x="1562" y="5488"/>
                  <a:pt x="1587" y="5481"/>
                </a:cubicBezTo>
                <a:close/>
                <a:moveTo>
                  <a:pt x="5089" y="5785"/>
                </a:moveTo>
                <a:cubicBezTo>
                  <a:pt x="5134" y="5797"/>
                  <a:pt x="5179" y="5828"/>
                  <a:pt x="5225" y="5876"/>
                </a:cubicBezTo>
                <a:cubicBezTo>
                  <a:pt x="5540" y="6210"/>
                  <a:pt x="5699" y="6863"/>
                  <a:pt x="5673" y="7726"/>
                </a:cubicBezTo>
                <a:cubicBezTo>
                  <a:pt x="5655" y="8365"/>
                  <a:pt x="5570" y="8778"/>
                  <a:pt x="5383" y="9134"/>
                </a:cubicBezTo>
                <a:cubicBezTo>
                  <a:pt x="5245" y="9398"/>
                  <a:pt x="5204" y="9434"/>
                  <a:pt x="5049" y="9434"/>
                </a:cubicBezTo>
                <a:cubicBezTo>
                  <a:pt x="4848" y="9433"/>
                  <a:pt x="4744" y="9311"/>
                  <a:pt x="4586" y="8885"/>
                </a:cubicBezTo>
                <a:cubicBezTo>
                  <a:pt x="4396" y="8373"/>
                  <a:pt x="4338" y="7574"/>
                  <a:pt x="4443" y="6929"/>
                </a:cubicBezTo>
                <a:cubicBezTo>
                  <a:pt x="4474" y="6742"/>
                  <a:pt x="4494" y="6572"/>
                  <a:pt x="4486" y="6551"/>
                </a:cubicBezTo>
                <a:cubicBezTo>
                  <a:pt x="4478" y="6530"/>
                  <a:pt x="4552" y="6362"/>
                  <a:pt x="4651" y="6180"/>
                </a:cubicBezTo>
                <a:cubicBezTo>
                  <a:pt x="4817" y="5872"/>
                  <a:pt x="4954" y="5747"/>
                  <a:pt x="5089" y="5785"/>
                </a:cubicBezTo>
                <a:close/>
                <a:moveTo>
                  <a:pt x="6181" y="5933"/>
                </a:moveTo>
                <a:cubicBezTo>
                  <a:pt x="6198" y="5939"/>
                  <a:pt x="6216" y="5978"/>
                  <a:pt x="6244" y="6049"/>
                </a:cubicBezTo>
                <a:cubicBezTo>
                  <a:pt x="6291" y="6166"/>
                  <a:pt x="6351" y="6208"/>
                  <a:pt x="6470" y="6208"/>
                </a:cubicBezTo>
                <a:cubicBezTo>
                  <a:pt x="6629" y="6209"/>
                  <a:pt x="6634" y="6219"/>
                  <a:pt x="6748" y="6612"/>
                </a:cubicBezTo>
                <a:cubicBezTo>
                  <a:pt x="6812" y="6833"/>
                  <a:pt x="6898" y="7096"/>
                  <a:pt x="6937" y="7197"/>
                </a:cubicBezTo>
                <a:cubicBezTo>
                  <a:pt x="6977" y="7299"/>
                  <a:pt x="7009" y="7428"/>
                  <a:pt x="7009" y="7481"/>
                </a:cubicBezTo>
                <a:cubicBezTo>
                  <a:pt x="7009" y="7582"/>
                  <a:pt x="7211" y="8309"/>
                  <a:pt x="7252" y="8359"/>
                </a:cubicBezTo>
                <a:cubicBezTo>
                  <a:pt x="7265" y="8375"/>
                  <a:pt x="7296" y="8495"/>
                  <a:pt x="7320" y="8626"/>
                </a:cubicBezTo>
                <a:cubicBezTo>
                  <a:pt x="7353" y="8805"/>
                  <a:pt x="7357" y="8903"/>
                  <a:pt x="7333" y="9025"/>
                </a:cubicBezTo>
                <a:cubicBezTo>
                  <a:pt x="7291" y="9246"/>
                  <a:pt x="7343" y="9771"/>
                  <a:pt x="7421" y="9905"/>
                </a:cubicBezTo>
                <a:cubicBezTo>
                  <a:pt x="7489" y="10022"/>
                  <a:pt x="7503" y="10427"/>
                  <a:pt x="7444" y="10563"/>
                </a:cubicBezTo>
                <a:cubicBezTo>
                  <a:pt x="7423" y="10609"/>
                  <a:pt x="7367" y="10674"/>
                  <a:pt x="7318" y="10707"/>
                </a:cubicBezTo>
                <a:cubicBezTo>
                  <a:pt x="7084" y="10863"/>
                  <a:pt x="6777" y="11565"/>
                  <a:pt x="6725" y="12063"/>
                </a:cubicBezTo>
                <a:cubicBezTo>
                  <a:pt x="6702" y="12287"/>
                  <a:pt x="6680" y="12339"/>
                  <a:pt x="6596" y="12375"/>
                </a:cubicBezTo>
                <a:cubicBezTo>
                  <a:pt x="6453" y="12436"/>
                  <a:pt x="6297" y="12357"/>
                  <a:pt x="6273" y="12211"/>
                </a:cubicBezTo>
                <a:cubicBezTo>
                  <a:pt x="6262" y="12144"/>
                  <a:pt x="6231" y="11967"/>
                  <a:pt x="6203" y="11816"/>
                </a:cubicBezTo>
                <a:cubicBezTo>
                  <a:pt x="6156" y="11552"/>
                  <a:pt x="6156" y="11528"/>
                  <a:pt x="6221" y="11207"/>
                </a:cubicBezTo>
                <a:lnTo>
                  <a:pt x="6288" y="10873"/>
                </a:lnTo>
                <a:lnTo>
                  <a:pt x="6464" y="10892"/>
                </a:lnTo>
                <a:cubicBezTo>
                  <a:pt x="6591" y="10906"/>
                  <a:pt x="6669" y="10866"/>
                  <a:pt x="6744" y="10755"/>
                </a:cubicBezTo>
                <a:cubicBezTo>
                  <a:pt x="7056" y="10287"/>
                  <a:pt x="7091" y="8995"/>
                  <a:pt x="6807" y="8394"/>
                </a:cubicBezTo>
                <a:cubicBezTo>
                  <a:pt x="6697" y="8163"/>
                  <a:pt x="6657" y="8126"/>
                  <a:pt x="6509" y="8126"/>
                </a:cubicBezTo>
                <a:cubicBezTo>
                  <a:pt x="6362" y="8126"/>
                  <a:pt x="6315" y="8169"/>
                  <a:pt x="6186" y="8409"/>
                </a:cubicBezTo>
                <a:lnTo>
                  <a:pt x="6036" y="8689"/>
                </a:lnTo>
                <a:lnTo>
                  <a:pt x="5908" y="8532"/>
                </a:lnTo>
                <a:lnTo>
                  <a:pt x="5780" y="8375"/>
                </a:lnTo>
                <a:lnTo>
                  <a:pt x="5810" y="8001"/>
                </a:lnTo>
                <a:cubicBezTo>
                  <a:pt x="5840" y="7644"/>
                  <a:pt x="5818" y="7104"/>
                  <a:pt x="5759" y="6728"/>
                </a:cubicBezTo>
                <a:cubicBezTo>
                  <a:pt x="5743" y="6625"/>
                  <a:pt x="5774" y="6537"/>
                  <a:pt x="5895" y="6355"/>
                </a:cubicBezTo>
                <a:cubicBezTo>
                  <a:pt x="5981" y="6224"/>
                  <a:pt x="6080" y="6068"/>
                  <a:pt x="6116" y="6005"/>
                </a:cubicBezTo>
                <a:cubicBezTo>
                  <a:pt x="6145" y="5954"/>
                  <a:pt x="6163" y="5927"/>
                  <a:pt x="6181" y="5933"/>
                </a:cubicBezTo>
                <a:close/>
                <a:moveTo>
                  <a:pt x="10062" y="6095"/>
                </a:moveTo>
                <a:lnTo>
                  <a:pt x="10187" y="6215"/>
                </a:lnTo>
                <a:cubicBezTo>
                  <a:pt x="10299" y="6322"/>
                  <a:pt x="10359" y="6317"/>
                  <a:pt x="10520" y="6197"/>
                </a:cubicBezTo>
                <a:cubicBezTo>
                  <a:pt x="10551" y="6174"/>
                  <a:pt x="10606" y="6290"/>
                  <a:pt x="10675" y="6521"/>
                </a:cubicBezTo>
                <a:cubicBezTo>
                  <a:pt x="10780" y="6877"/>
                  <a:pt x="10781" y="6882"/>
                  <a:pt x="10737" y="7176"/>
                </a:cubicBezTo>
                <a:cubicBezTo>
                  <a:pt x="10705" y="7383"/>
                  <a:pt x="10668" y="7485"/>
                  <a:pt x="10611" y="7521"/>
                </a:cubicBezTo>
                <a:cubicBezTo>
                  <a:pt x="10566" y="7549"/>
                  <a:pt x="10457" y="7629"/>
                  <a:pt x="10368" y="7698"/>
                </a:cubicBezTo>
                <a:cubicBezTo>
                  <a:pt x="10279" y="7766"/>
                  <a:pt x="10191" y="7837"/>
                  <a:pt x="10172" y="7857"/>
                </a:cubicBezTo>
                <a:cubicBezTo>
                  <a:pt x="10153" y="7877"/>
                  <a:pt x="10109" y="7718"/>
                  <a:pt x="10074" y="7499"/>
                </a:cubicBezTo>
                <a:cubicBezTo>
                  <a:pt x="10039" y="7282"/>
                  <a:pt x="9980" y="7013"/>
                  <a:pt x="9941" y="6901"/>
                </a:cubicBezTo>
                <a:lnTo>
                  <a:pt x="9872" y="6700"/>
                </a:lnTo>
                <a:lnTo>
                  <a:pt x="9967" y="6396"/>
                </a:lnTo>
                <a:lnTo>
                  <a:pt x="10062" y="6095"/>
                </a:lnTo>
                <a:close/>
                <a:moveTo>
                  <a:pt x="9238" y="6311"/>
                </a:moveTo>
                <a:cubicBezTo>
                  <a:pt x="9269" y="6310"/>
                  <a:pt x="9290" y="6319"/>
                  <a:pt x="9294" y="6337"/>
                </a:cubicBezTo>
                <a:cubicBezTo>
                  <a:pt x="9302" y="6373"/>
                  <a:pt x="9345" y="6400"/>
                  <a:pt x="9390" y="6396"/>
                </a:cubicBezTo>
                <a:cubicBezTo>
                  <a:pt x="9568" y="6382"/>
                  <a:pt x="9876" y="7143"/>
                  <a:pt x="10002" y="7909"/>
                </a:cubicBezTo>
                <a:cubicBezTo>
                  <a:pt x="10194" y="9076"/>
                  <a:pt x="9993" y="10437"/>
                  <a:pt x="9526" y="11139"/>
                </a:cubicBezTo>
                <a:cubicBezTo>
                  <a:pt x="9195" y="11635"/>
                  <a:pt x="8834" y="11420"/>
                  <a:pt x="8508" y="10530"/>
                </a:cubicBezTo>
                <a:cubicBezTo>
                  <a:pt x="8289" y="9931"/>
                  <a:pt x="8217" y="8922"/>
                  <a:pt x="8324" y="7953"/>
                </a:cubicBezTo>
                <a:cubicBezTo>
                  <a:pt x="8363" y="7598"/>
                  <a:pt x="8411" y="7412"/>
                  <a:pt x="8575" y="6979"/>
                </a:cubicBezTo>
                <a:cubicBezTo>
                  <a:pt x="8729" y="6571"/>
                  <a:pt x="8800" y="6443"/>
                  <a:pt x="8873" y="6429"/>
                </a:cubicBezTo>
                <a:cubicBezTo>
                  <a:pt x="8925" y="6419"/>
                  <a:pt x="9039" y="6379"/>
                  <a:pt x="9125" y="6341"/>
                </a:cubicBezTo>
                <a:cubicBezTo>
                  <a:pt x="9168" y="6323"/>
                  <a:pt x="9207" y="6312"/>
                  <a:pt x="9238" y="6311"/>
                </a:cubicBezTo>
                <a:close/>
                <a:moveTo>
                  <a:pt x="20123" y="6411"/>
                </a:moveTo>
                <a:cubicBezTo>
                  <a:pt x="20285" y="6411"/>
                  <a:pt x="20356" y="6815"/>
                  <a:pt x="20244" y="7095"/>
                </a:cubicBezTo>
                <a:cubicBezTo>
                  <a:pt x="20164" y="7296"/>
                  <a:pt x="20067" y="7264"/>
                  <a:pt x="20028" y="7025"/>
                </a:cubicBezTo>
                <a:cubicBezTo>
                  <a:pt x="19983" y="6754"/>
                  <a:pt x="20036" y="6411"/>
                  <a:pt x="20123" y="6411"/>
                </a:cubicBezTo>
                <a:close/>
                <a:moveTo>
                  <a:pt x="18758" y="6431"/>
                </a:moveTo>
                <a:cubicBezTo>
                  <a:pt x="18780" y="6425"/>
                  <a:pt x="18801" y="6434"/>
                  <a:pt x="18817" y="6462"/>
                </a:cubicBezTo>
                <a:cubicBezTo>
                  <a:pt x="18881" y="6571"/>
                  <a:pt x="18902" y="6949"/>
                  <a:pt x="18854" y="7110"/>
                </a:cubicBezTo>
                <a:cubicBezTo>
                  <a:pt x="18774" y="7377"/>
                  <a:pt x="18571" y="7108"/>
                  <a:pt x="18595" y="6767"/>
                </a:cubicBezTo>
                <a:cubicBezTo>
                  <a:pt x="18606" y="6601"/>
                  <a:pt x="18689" y="6450"/>
                  <a:pt x="18758" y="6431"/>
                </a:cubicBezTo>
                <a:close/>
                <a:moveTo>
                  <a:pt x="15625" y="6466"/>
                </a:moveTo>
                <a:cubicBezTo>
                  <a:pt x="15738" y="6447"/>
                  <a:pt x="15851" y="6585"/>
                  <a:pt x="15967" y="6874"/>
                </a:cubicBezTo>
                <a:cubicBezTo>
                  <a:pt x="16106" y="7223"/>
                  <a:pt x="16157" y="7607"/>
                  <a:pt x="16134" y="8150"/>
                </a:cubicBezTo>
                <a:cubicBezTo>
                  <a:pt x="16112" y="8664"/>
                  <a:pt x="16057" y="8892"/>
                  <a:pt x="15886" y="9193"/>
                </a:cubicBezTo>
                <a:cubicBezTo>
                  <a:pt x="15664" y="9584"/>
                  <a:pt x="15415" y="9447"/>
                  <a:pt x="15249" y="8842"/>
                </a:cubicBezTo>
                <a:cubicBezTo>
                  <a:pt x="15063" y="8166"/>
                  <a:pt x="15074" y="7587"/>
                  <a:pt x="15284" y="6986"/>
                </a:cubicBezTo>
                <a:cubicBezTo>
                  <a:pt x="15399" y="6658"/>
                  <a:pt x="15512" y="6485"/>
                  <a:pt x="15625" y="6466"/>
                </a:cubicBezTo>
                <a:close/>
                <a:moveTo>
                  <a:pt x="12586" y="6944"/>
                </a:moveTo>
                <a:cubicBezTo>
                  <a:pt x="12761" y="6962"/>
                  <a:pt x="12920" y="7356"/>
                  <a:pt x="12957" y="7903"/>
                </a:cubicBezTo>
                <a:cubicBezTo>
                  <a:pt x="12980" y="8254"/>
                  <a:pt x="12976" y="8303"/>
                  <a:pt x="12896" y="8573"/>
                </a:cubicBezTo>
                <a:cubicBezTo>
                  <a:pt x="12848" y="8734"/>
                  <a:pt x="12771" y="8919"/>
                  <a:pt x="12724" y="8986"/>
                </a:cubicBezTo>
                <a:cubicBezTo>
                  <a:pt x="12628" y="9124"/>
                  <a:pt x="12565" y="9132"/>
                  <a:pt x="12460" y="9017"/>
                </a:cubicBezTo>
                <a:cubicBezTo>
                  <a:pt x="12369" y="8917"/>
                  <a:pt x="12191" y="8450"/>
                  <a:pt x="12211" y="8364"/>
                </a:cubicBezTo>
                <a:cubicBezTo>
                  <a:pt x="12219" y="8329"/>
                  <a:pt x="12213" y="8282"/>
                  <a:pt x="12198" y="8257"/>
                </a:cubicBezTo>
                <a:cubicBezTo>
                  <a:pt x="12183" y="8231"/>
                  <a:pt x="12182" y="8088"/>
                  <a:pt x="12195" y="7929"/>
                </a:cubicBezTo>
                <a:cubicBezTo>
                  <a:pt x="12208" y="7774"/>
                  <a:pt x="12212" y="7630"/>
                  <a:pt x="12205" y="7610"/>
                </a:cubicBezTo>
                <a:cubicBezTo>
                  <a:pt x="12181" y="7542"/>
                  <a:pt x="12435" y="6999"/>
                  <a:pt x="12510" y="6959"/>
                </a:cubicBezTo>
                <a:cubicBezTo>
                  <a:pt x="12535" y="6946"/>
                  <a:pt x="12561" y="6942"/>
                  <a:pt x="12586" y="6944"/>
                </a:cubicBezTo>
                <a:close/>
                <a:moveTo>
                  <a:pt x="10957" y="7047"/>
                </a:moveTo>
                <a:cubicBezTo>
                  <a:pt x="10996" y="7023"/>
                  <a:pt x="11036" y="7049"/>
                  <a:pt x="11074" y="7121"/>
                </a:cubicBezTo>
                <a:cubicBezTo>
                  <a:pt x="11151" y="7270"/>
                  <a:pt x="11152" y="7606"/>
                  <a:pt x="11077" y="7717"/>
                </a:cubicBezTo>
                <a:cubicBezTo>
                  <a:pt x="10991" y="7845"/>
                  <a:pt x="10945" y="7819"/>
                  <a:pt x="10875" y="7612"/>
                </a:cubicBezTo>
                <a:cubicBezTo>
                  <a:pt x="10818" y="7443"/>
                  <a:pt x="10815" y="7407"/>
                  <a:pt x="10854" y="7254"/>
                </a:cubicBezTo>
                <a:cubicBezTo>
                  <a:pt x="10883" y="7141"/>
                  <a:pt x="10919" y="7071"/>
                  <a:pt x="10957" y="7047"/>
                </a:cubicBezTo>
                <a:close/>
                <a:moveTo>
                  <a:pt x="20961" y="7418"/>
                </a:moveTo>
                <a:cubicBezTo>
                  <a:pt x="21108" y="7436"/>
                  <a:pt x="21257" y="7648"/>
                  <a:pt x="21353" y="8021"/>
                </a:cubicBezTo>
                <a:cubicBezTo>
                  <a:pt x="21550" y="8786"/>
                  <a:pt x="21465" y="9737"/>
                  <a:pt x="21158" y="10213"/>
                </a:cubicBezTo>
                <a:cubicBezTo>
                  <a:pt x="20951" y="10534"/>
                  <a:pt x="20828" y="10470"/>
                  <a:pt x="20612" y="9929"/>
                </a:cubicBezTo>
                <a:cubicBezTo>
                  <a:pt x="20352" y="9280"/>
                  <a:pt x="20400" y="8195"/>
                  <a:pt x="20713" y="7606"/>
                </a:cubicBezTo>
                <a:cubicBezTo>
                  <a:pt x="20786" y="7467"/>
                  <a:pt x="20873" y="7407"/>
                  <a:pt x="20961" y="7418"/>
                </a:cubicBezTo>
                <a:close/>
                <a:moveTo>
                  <a:pt x="3481" y="7571"/>
                </a:moveTo>
                <a:cubicBezTo>
                  <a:pt x="3523" y="7564"/>
                  <a:pt x="3564" y="7637"/>
                  <a:pt x="3624" y="7785"/>
                </a:cubicBezTo>
                <a:cubicBezTo>
                  <a:pt x="3736" y="8063"/>
                  <a:pt x="3745" y="8378"/>
                  <a:pt x="3648" y="8663"/>
                </a:cubicBezTo>
                <a:cubicBezTo>
                  <a:pt x="3549" y="8955"/>
                  <a:pt x="3411" y="8935"/>
                  <a:pt x="3313" y="8613"/>
                </a:cubicBezTo>
                <a:cubicBezTo>
                  <a:pt x="3214" y="8283"/>
                  <a:pt x="3218" y="8168"/>
                  <a:pt x="3338" y="7835"/>
                </a:cubicBezTo>
                <a:cubicBezTo>
                  <a:pt x="3399" y="7666"/>
                  <a:pt x="3440" y="7578"/>
                  <a:pt x="3481" y="7571"/>
                </a:cubicBezTo>
                <a:close/>
                <a:moveTo>
                  <a:pt x="19503" y="7636"/>
                </a:moveTo>
                <a:cubicBezTo>
                  <a:pt x="19560" y="7650"/>
                  <a:pt x="19617" y="7739"/>
                  <a:pt x="19665" y="7896"/>
                </a:cubicBezTo>
                <a:cubicBezTo>
                  <a:pt x="19751" y="8180"/>
                  <a:pt x="19747" y="8461"/>
                  <a:pt x="19655" y="8715"/>
                </a:cubicBezTo>
                <a:cubicBezTo>
                  <a:pt x="19564" y="8969"/>
                  <a:pt x="19463" y="8978"/>
                  <a:pt x="19361" y="8739"/>
                </a:cubicBezTo>
                <a:cubicBezTo>
                  <a:pt x="19244" y="8467"/>
                  <a:pt x="19233" y="8082"/>
                  <a:pt x="19335" y="7815"/>
                </a:cubicBezTo>
                <a:cubicBezTo>
                  <a:pt x="19386" y="7682"/>
                  <a:pt x="19445" y="7622"/>
                  <a:pt x="19503" y="7636"/>
                </a:cubicBezTo>
                <a:close/>
                <a:moveTo>
                  <a:pt x="683" y="7746"/>
                </a:moveTo>
                <a:cubicBezTo>
                  <a:pt x="976" y="7854"/>
                  <a:pt x="1186" y="8670"/>
                  <a:pt x="1118" y="9434"/>
                </a:cubicBezTo>
                <a:cubicBezTo>
                  <a:pt x="1100" y="9636"/>
                  <a:pt x="1081" y="9855"/>
                  <a:pt x="1076" y="9923"/>
                </a:cubicBezTo>
                <a:cubicBezTo>
                  <a:pt x="1070" y="9990"/>
                  <a:pt x="1012" y="10152"/>
                  <a:pt x="945" y="10283"/>
                </a:cubicBezTo>
                <a:cubicBezTo>
                  <a:pt x="855" y="10458"/>
                  <a:pt x="782" y="10529"/>
                  <a:pt x="667" y="10547"/>
                </a:cubicBezTo>
                <a:cubicBezTo>
                  <a:pt x="455" y="10582"/>
                  <a:pt x="330" y="10432"/>
                  <a:pt x="220" y="10012"/>
                </a:cubicBezTo>
                <a:cubicBezTo>
                  <a:pt x="141" y="9709"/>
                  <a:pt x="128" y="9594"/>
                  <a:pt x="128" y="9154"/>
                </a:cubicBezTo>
                <a:cubicBezTo>
                  <a:pt x="128" y="8719"/>
                  <a:pt x="140" y="8600"/>
                  <a:pt x="213" y="8335"/>
                </a:cubicBezTo>
                <a:cubicBezTo>
                  <a:pt x="323" y="7936"/>
                  <a:pt x="524" y="7686"/>
                  <a:pt x="683" y="7746"/>
                </a:cubicBezTo>
                <a:close/>
                <a:moveTo>
                  <a:pt x="10752" y="7787"/>
                </a:moveTo>
                <a:lnTo>
                  <a:pt x="10842" y="7999"/>
                </a:lnTo>
                <a:cubicBezTo>
                  <a:pt x="10892" y="8115"/>
                  <a:pt x="10952" y="8209"/>
                  <a:pt x="10975" y="8209"/>
                </a:cubicBezTo>
                <a:cubicBezTo>
                  <a:pt x="11023" y="8209"/>
                  <a:pt x="11134" y="8670"/>
                  <a:pt x="11134" y="8866"/>
                </a:cubicBezTo>
                <a:cubicBezTo>
                  <a:pt x="11134" y="8935"/>
                  <a:pt x="11075" y="9128"/>
                  <a:pt x="11002" y="9296"/>
                </a:cubicBezTo>
                <a:cubicBezTo>
                  <a:pt x="10929" y="9465"/>
                  <a:pt x="10873" y="9631"/>
                  <a:pt x="10877" y="9663"/>
                </a:cubicBezTo>
                <a:cubicBezTo>
                  <a:pt x="10881" y="9695"/>
                  <a:pt x="10851" y="9869"/>
                  <a:pt x="10811" y="10047"/>
                </a:cubicBezTo>
                <a:cubicBezTo>
                  <a:pt x="10751" y="10314"/>
                  <a:pt x="10738" y="10472"/>
                  <a:pt x="10739" y="10943"/>
                </a:cubicBezTo>
                <a:cubicBezTo>
                  <a:pt x="10740" y="11430"/>
                  <a:pt x="10755" y="11590"/>
                  <a:pt x="10835" y="12002"/>
                </a:cubicBezTo>
                <a:cubicBezTo>
                  <a:pt x="10935" y="12511"/>
                  <a:pt x="10926" y="12711"/>
                  <a:pt x="10813" y="12543"/>
                </a:cubicBezTo>
                <a:cubicBezTo>
                  <a:pt x="10779" y="12492"/>
                  <a:pt x="10738" y="12470"/>
                  <a:pt x="10723" y="12495"/>
                </a:cubicBezTo>
                <a:cubicBezTo>
                  <a:pt x="10709" y="12520"/>
                  <a:pt x="10687" y="12502"/>
                  <a:pt x="10677" y="12454"/>
                </a:cubicBezTo>
                <a:cubicBezTo>
                  <a:pt x="10645" y="12311"/>
                  <a:pt x="10335" y="12378"/>
                  <a:pt x="10196" y="12558"/>
                </a:cubicBezTo>
                <a:cubicBezTo>
                  <a:pt x="10114" y="12664"/>
                  <a:pt x="10030" y="12867"/>
                  <a:pt x="9964" y="13120"/>
                </a:cubicBezTo>
                <a:cubicBezTo>
                  <a:pt x="9908" y="13338"/>
                  <a:pt x="9860" y="13513"/>
                  <a:pt x="9857" y="13508"/>
                </a:cubicBezTo>
                <a:cubicBezTo>
                  <a:pt x="9855" y="13503"/>
                  <a:pt x="9780" y="13457"/>
                  <a:pt x="9692" y="13406"/>
                </a:cubicBezTo>
                <a:cubicBezTo>
                  <a:pt x="9544" y="13319"/>
                  <a:pt x="9529" y="13290"/>
                  <a:pt x="9511" y="13048"/>
                </a:cubicBezTo>
                <a:cubicBezTo>
                  <a:pt x="9486" y="12711"/>
                  <a:pt x="9434" y="12540"/>
                  <a:pt x="9315" y="12401"/>
                </a:cubicBezTo>
                <a:cubicBezTo>
                  <a:pt x="9239" y="12314"/>
                  <a:pt x="9219" y="12242"/>
                  <a:pt x="9219" y="12063"/>
                </a:cubicBezTo>
                <a:cubicBezTo>
                  <a:pt x="9219" y="11794"/>
                  <a:pt x="9266" y="11642"/>
                  <a:pt x="9350" y="11639"/>
                </a:cubicBezTo>
                <a:cubicBezTo>
                  <a:pt x="9383" y="11638"/>
                  <a:pt x="9470" y="11558"/>
                  <a:pt x="9543" y="11462"/>
                </a:cubicBezTo>
                <a:cubicBezTo>
                  <a:pt x="9616" y="11367"/>
                  <a:pt x="9696" y="11276"/>
                  <a:pt x="9720" y="11264"/>
                </a:cubicBezTo>
                <a:cubicBezTo>
                  <a:pt x="9744" y="11251"/>
                  <a:pt x="9832" y="11043"/>
                  <a:pt x="9915" y="10798"/>
                </a:cubicBezTo>
                <a:cubicBezTo>
                  <a:pt x="10096" y="10263"/>
                  <a:pt x="10168" y="9725"/>
                  <a:pt x="10180" y="8861"/>
                </a:cubicBezTo>
                <a:lnTo>
                  <a:pt x="10189" y="8248"/>
                </a:lnTo>
                <a:lnTo>
                  <a:pt x="10470" y="8019"/>
                </a:lnTo>
                <a:lnTo>
                  <a:pt x="10752" y="7787"/>
                </a:lnTo>
                <a:close/>
                <a:moveTo>
                  <a:pt x="2385" y="7997"/>
                </a:moveTo>
                <a:cubicBezTo>
                  <a:pt x="2492" y="8020"/>
                  <a:pt x="2599" y="8174"/>
                  <a:pt x="2685" y="8453"/>
                </a:cubicBezTo>
                <a:cubicBezTo>
                  <a:pt x="2837" y="8944"/>
                  <a:pt x="2815" y="9316"/>
                  <a:pt x="2605" y="9829"/>
                </a:cubicBezTo>
                <a:cubicBezTo>
                  <a:pt x="2521" y="10033"/>
                  <a:pt x="2473" y="10088"/>
                  <a:pt x="2374" y="10084"/>
                </a:cubicBezTo>
                <a:cubicBezTo>
                  <a:pt x="2250" y="10080"/>
                  <a:pt x="2038" y="9816"/>
                  <a:pt x="2050" y="9683"/>
                </a:cubicBezTo>
                <a:cubicBezTo>
                  <a:pt x="2054" y="9644"/>
                  <a:pt x="2039" y="9574"/>
                  <a:pt x="2018" y="9525"/>
                </a:cubicBezTo>
                <a:cubicBezTo>
                  <a:pt x="1958" y="9388"/>
                  <a:pt x="2008" y="8567"/>
                  <a:pt x="2091" y="8322"/>
                </a:cubicBezTo>
                <a:cubicBezTo>
                  <a:pt x="2173" y="8081"/>
                  <a:pt x="2279" y="7973"/>
                  <a:pt x="2385" y="7997"/>
                </a:cubicBezTo>
                <a:close/>
                <a:moveTo>
                  <a:pt x="6465" y="8394"/>
                </a:moveTo>
                <a:cubicBezTo>
                  <a:pt x="6580" y="8365"/>
                  <a:pt x="6701" y="8527"/>
                  <a:pt x="6802" y="8883"/>
                </a:cubicBezTo>
                <a:cubicBezTo>
                  <a:pt x="6903" y="9241"/>
                  <a:pt x="6910" y="9615"/>
                  <a:pt x="6822" y="10030"/>
                </a:cubicBezTo>
                <a:cubicBezTo>
                  <a:pt x="6764" y="10303"/>
                  <a:pt x="6720" y="10408"/>
                  <a:pt x="6632" y="10482"/>
                </a:cubicBezTo>
                <a:cubicBezTo>
                  <a:pt x="6487" y="10602"/>
                  <a:pt x="6458" y="10598"/>
                  <a:pt x="6340" y="10456"/>
                </a:cubicBezTo>
                <a:cubicBezTo>
                  <a:pt x="6158" y="10236"/>
                  <a:pt x="6073" y="9543"/>
                  <a:pt x="6167" y="9043"/>
                </a:cubicBezTo>
                <a:cubicBezTo>
                  <a:pt x="6243" y="8642"/>
                  <a:pt x="6350" y="8423"/>
                  <a:pt x="6465" y="8394"/>
                </a:cubicBezTo>
                <a:close/>
                <a:moveTo>
                  <a:pt x="14386" y="8578"/>
                </a:moveTo>
                <a:cubicBezTo>
                  <a:pt x="14457" y="8591"/>
                  <a:pt x="14525" y="8718"/>
                  <a:pt x="14568" y="8951"/>
                </a:cubicBezTo>
                <a:cubicBezTo>
                  <a:pt x="14628" y="9271"/>
                  <a:pt x="14623" y="9410"/>
                  <a:pt x="14539" y="9641"/>
                </a:cubicBezTo>
                <a:cubicBezTo>
                  <a:pt x="14340" y="10193"/>
                  <a:pt x="14025" y="9517"/>
                  <a:pt x="14186" y="8881"/>
                </a:cubicBezTo>
                <a:cubicBezTo>
                  <a:pt x="14240" y="8666"/>
                  <a:pt x="14314" y="8565"/>
                  <a:pt x="14386" y="8578"/>
                </a:cubicBezTo>
                <a:close/>
                <a:moveTo>
                  <a:pt x="18073" y="8617"/>
                </a:moveTo>
                <a:cubicBezTo>
                  <a:pt x="18336" y="8617"/>
                  <a:pt x="18544" y="9007"/>
                  <a:pt x="18666" y="9722"/>
                </a:cubicBezTo>
                <a:cubicBezTo>
                  <a:pt x="18748" y="10201"/>
                  <a:pt x="18753" y="10493"/>
                  <a:pt x="18690" y="11008"/>
                </a:cubicBezTo>
                <a:cubicBezTo>
                  <a:pt x="18640" y="11411"/>
                  <a:pt x="18443" y="11988"/>
                  <a:pt x="18306" y="12133"/>
                </a:cubicBezTo>
                <a:cubicBezTo>
                  <a:pt x="18165" y="12281"/>
                  <a:pt x="18014" y="12349"/>
                  <a:pt x="17970" y="12283"/>
                </a:cubicBezTo>
                <a:cubicBezTo>
                  <a:pt x="17946" y="12248"/>
                  <a:pt x="17877" y="12160"/>
                  <a:pt x="17817" y="12087"/>
                </a:cubicBezTo>
                <a:cubicBezTo>
                  <a:pt x="17758" y="12013"/>
                  <a:pt x="17649" y="11777"/>
                  <a:pt x="17576" y="11563"/>
                </a:cubicBezTo>
                <a:lnTo>
                  <a:pt x="17446" y="11172"/>
                </a:lnTo>
                <a:lnTo>
                  <a:pt x="17445" y="10390"/>
                </a:lnTo>
                <a:lnTo>
                  <a:pt x="17444" y="9608"/>
                </a:lnTo>
                <a:lnTo>
                  <a:pt x="17591" y="9231"/>
                </a:lnTo>
                <a:cubicBezTo>
                  <a:pt x="17764" y="8780"/>
                  <a:pt x="17892" y="8617"/>
                  <a:pt x="18073" y="8617"/>
                </a:cubicBezTo>
                <a:close/>
                <a:moveTo>
                  <a:pt x="3085" y="8720"/>
                </a:moveTo>
                <a:cubicBezTo>
                  <a:pt x="3129" y="8720"/>
                  <a:pt x="3162" y="8782"/>
                  <a:pt x="3223" y="8947"/>
                </a:cubicBezTo>
                <a:cubicBezTo>
                  <a:pt x="3277" y="9091"/>
                  <a:pt x="3334" y="9185"/>
                  <a:pt x="3350" y="9156"/>
                </a:cubicBezTo>
                <a:cubicBezTo>
                  <a:pt x="3367" y="9128"/>
                  <a:pt x="3388" y="9143"/>
                  <a:pt x="3399" y="9189"/>
                </a:cubicBezTo>
                <a:cubicBezTo>
                  <a:pt x="3409" y="9235"/>
                  <a:pt x="3456" y="9272"/>
                  <a:pt x="3503" y="9272"/>
                </a:cubicBezTo>
                <a:cubicBezTo>
                  <a:pt x="3573" y="9272"/>
                  <a:pt x="3600" y="9330"/>
                  <a:pt x="3645" y="9571"/>
                </a:cubicBezTo>
                <a:cubicBezTo>
                  <a:pt x="3700" y="9870"/>
                  <a:pt x="3700" y="9871"/>
                  <a:pt x="3631" y="10154"/>
                </a:cubicBezTo>
                <a:cubicBezTo>
                  <a:pt x="3553" y="10473"/>
                  <a:pt x="3539" y="10952"/>
                  <a:pt x="3601" y="11187"/>
                </a:cubicBezTo>
                <a:cubicBezTo>
                  <a:pt x="3636" y="11320"/>
                  <a:pt x="3628" y="11384"/>
                  <a:pt x="3535" y="11733"/>
                </a:cubicBezTo>
                <a:cubicBezTo>
                  <a:pt x="3419" y="12164"/>
                  <a:pt x="3406" y="12182"/>
                  <a:pt x="3296" y="12008"/>
                </a:cubicBezTo>
                <a:cubicBezTo>
                  <a:pt x="3255" y="11943"/>
                  <a:pt x="3143" y="11890"/>
                  <a:pt x="3039" y="11888"/>
                </a:cubicBezTo>
                <a:cubicBezTo>
                  <a:pt x="2865" y="11885"/>
                  <a:pt x="2854" y="11872"/>
                  <a:pt x="2809" y="11630"/>
                </a:cubicBezTo>
                <a:cubicBezTo>
                  <a:pt x="2783" y="11491"/>
                  <a:pt x="2756" y="11303"/>
                  <a:pt x="2750" y="11211"/>
                </a:cubicBezTo>
                <a:cubicBezTo>
                  <a:pt x="2743" y="11120"/>
                  <a:pt x="2717" y="10889"/>
                  <a:pt x="2691" y="10698"/>
                </a:cubicBezTo>
                <a:lnTo>
                  <a:pt x="2643" y="10353"/>
                </a:lnTo>
                <a:lnTo>
                  <a:pt x="2747" y="9973"/>
                </a:lnTo>
                <a:cubicBezTo>
                  <a:pt x="2805" y="9764"/>
                  <a:pt x="2860" y="9457"/>
                  <a:pt x="2871" y="9289"/>
                </a:cubicBezTo>
                <a:cubicBezTo>
                  <a:pt x="2896" y="8901"/>
                  <a:pt x="2926" y="8804"/>
                  <a:pt x="3036" y="8737"/>
                </a:cubicBezTo>
                <a:cubicBezTo>
                  <a:pt x="3055" y="8726"/>
                  <a:pt x="3070" y="8719"/>
                  <a:pt x="3085" y="8720"/>
                </a:cubicBezTo>
                <a:close/>
                <a:moveTo>
                  <a:pt x="15032" y="8750"/>
                </a:moveTo>
                <a:lnTo>
                  <a:pt x="15098" y="8977"/>
                </a:lnTo>
                <a:cubicBezTo>
                  <a:pt x="15133" y="9102"/>
                  <a:pt x="15189" y="9248"/>
                  <a:pt x="15222" y="9300"/>
                </a:cubicBezTo>
                <a:cubicBezTo>
                  <a:pt x="15451" y="9668"/>
                  <a:pt x="15484" y="9696"/>
                  <a:pt x="15647" y="9696"/>
                </a:cubicBezTo>
                <a:cubicBezTo>
                  <a:pt x="15781" y="9696"/>
                  <a:pt x="15849" y="9645"/>
                  <a:pt x="15955" y="9473"/>
                </a:cubicBezTo>
                <a:cubicBezTo>
                  <a:pt x="16070" y="9286"/>
                  <a:pt x="16097" y="9271"/>
                  <a:pt x="16131" y="9366"/>
                </a:cubicBezTo>
                <a:cubicBezTo>
                  <a:pt x="16163" y="9455"/>
                  <a:pt x="16165" y="9537"/>
                  <a:pt x="16139" y="9772"/>
                </a:cubicBezTo>
                <a:cubicBezTo>
                  <a:pt x="16095" y="10162"/>
                  <a:pt x="16173" y="10622"/>
                  <a:pt x="16328" y="10899"/>
                </a:cubicBezTo>
                <a:cubicBezTo>
                  <a:pt x="16479" y="11167"/>
                  <a:pt x="16476" y="11408"/>
                  <a:pt x="16321" y="11678"/>
                </a:cubicBezTo>
                <a:cubicBezTo>
                  <a:pt x="16147" y="11983"/>
                  <a:pt x="16105" y="12293"/>
                  <a:pt x="16177" y="12733"/>
                </a:cubicBezTo>
                <a:cubicBezTo>
                  <a:pt x="16220" y="12992"/>
                  <a:pt x="16389" y="13223"/>
                  <a:pt x="16487" y="13155"/>
                </a:cubicBezTo>
                <a:cubicBezTo>
                  <a:pt x="16603" y="13074"/>
                  <a:pt x="16703" y="12720"/>
                  <a:pt x="16703" y="12393"/>
                </a:cubicBezTo>
                <a:cubicBezTo>
                  <a:pt x="16703" y="12175"/>
                  <a:pt x="16679" y="12048"/>
                  <a:pt x="16604" y="11851"/>
                </a:cubicBezTo>
                <a:cubicBezTo>
                  <a:pt x="16521" y="11634"/>
                  <a:pt x="16508" y="11547"/>
                  <a:pt x="16520" y="11322"/>
                </a:cubicBezTo>
                <a:cubicBezTo>
                  <a:pt x="16531" y="11117"/>
                  <a:pt x="16557" y="11024"/>
                  <a:pt x="16634" y="10923"/>
                </a:cubicBezTo>
                <a:cubicBezTo>
                  <a:pt x="16689" y="10850"/>
                  <a:pt x="16758" y="10678"/>
                  <a:pt x="16787" y="10541"/>
                </a:cubicBezTo>
                <a:cubicBezTo>
                  <a:pt x="16838" y="10299"/>
                  <a:pt x="16847" y="10292"/>
                  <a:pt x="17030" y="10311"/>
                </a:cubicBezTo>
                <a:cubicBezTo>
                  <a:pt x="17272" y="10337"/>
                  <a:pt x="17292" y="10363"/>
                  <a:pt x="17293" y="10637"/>
                </a:cubicBezTo>
                <a:cubicBezTo>
                  <a:pt x="17294" y="10916"/>
                  <a:pt x="17381" y="11463"/>
                  <a:pt x="17485" y="11840"/>
                </a:cubicBezTo>
                <a:cubicBezTo>
                  <a:pt x="17576" y="12171"/>
                  <a:pt x="17566" y="12353"/>
                  <a:pt x="17432" y="12779"/>
                </a:cubicBezTo>
                <a:cubicBezTo>
                  <a:pt x="17355" y="13023"/>
                  <a:pt x="17328" y="13057"/>
                  <a:pt x="17228" y="13037"/>
                </a:cubicBezTo>
                <a:cubicBezTo>
                  <a:pt x="17074" y="13006"/>
                  <a:pt x="16898" y="13322"/>
                  <a:pt x="16852" y="13709"/>
                </a:cubicBezTo>
                <a:cubicBezTo>
                  <a:pt x="16826" y="13928"/>
                  <a:pt x="16828" y="14059"/>
                  <a:pt x="16861" y="14321"/>
                </a:cubicBezTo>
                <a:cubicBezTo>
                  <a:pt x="16899" y="14626"/>
                  <a:pt x="16897" y="14667"/>
                  <a:pt x="16848" y="14790"/>
                </a:cubicBezTo>
                <a:cubicBezTo>
                  <a:pt x="16818" y="14865"/>
                  <a:pt x="16797" y="14952"/>
                  <a:pt x="16800" y="14985"/>
                </a:cubicBezTo>
                <a:cubicBezTo>
                  <a:pt x="16803" y="15017"/>
                  <a:pt x="16763" y="15146"/>
                  <a:pt x="16710" y="15271"/>
                </a:cubicBezTo>
                <a:cubicBezTo>
                  <a:pt x="16623" y="15476"/>
                  <a:pt x="16605" y="15487"/>
                  <a:pt x="16527" y="15397"/>
                </a:cubicBezTo>
                <a:cubicBezTo>
                  <a:pt x="16400" y="15252"/>
                  <a:pt x="16110" y="15335"/>
                  <a:pt x="16002" y="15548"/>
                </a:cubicBezTo>
                <a:cubicBezTo>
                  <a:pt x="15953" y="15644"/>
                  <a:pt x="15909" y="15723"/>
                  <a:pt x="15903" y="15723"/>
                </a:cubicBezTo>
                <a:cubicBezTo>
                  <a:pt x="15898" y="15722"/>
                  <a:pt x="15855" y="15638"/>
                  <a:pt x="15809" y="15535"/>
                </a:cubicBezTo>
                <a:lnTo>
                  <a:pt x="15724" y="15345"/>
                </a:lnTo>
                <a:lnTo>
                  <a:pt x="15779" y="15065"/>
                </a:lnTo>
                <a:cubicBezTo>
                  <a:pt x="15823" y="14841"/>
                  <a:pt x="15835" y="14610"/>
                  <a:pt x="15835" y="13925"/>
                </a:cubicBezTo>
                <a:cubicBezTo>
                  <a:pt x="15835" y="13105"/>
                  <a:pt x="15830" y="13047"/>
                  <a:pt x="15736" y="12578"/>
                </a:cubicBezTo>
                <a:cubicBezTo>
                  <a:pt x="15600" y="11900"/>
                  <a:pt x="15462" y="11516"/>
                  <a:pt x="15327" y="11438"/>
                </a:cubicBezTo>
                <a:cubicBezTo>
                  <a:pt x="15298" y="11422"/>
                  <a:pt x="15229" y="11342"/>
                  <a:pt x="15173" y="11264"/>
                </a:cubicBezTo>
                <a:cubicBezTo>
                  <a:pt x="15111" y="11175"/>
                  <a:pt x="14988" y="11115"/>
                  <a:pt x="14850" y="11100"/>
                </a:cubicBezTo>
                <a:lnTo>
                  <a:pt x="14626" y="11074"/>
                </a:lnTo>
                <a:lnTo>
                  <a:pt x="14578" y="10619"/>
                </a:lnTo>
                <a:cubicBezTo>
                  <a:pt x="14531" y="10180"/>
                  <a:pt x="14530" y="10159"/>
                  <a:pt x="14584" y="10065"/>
                </a:cubicBezTo>
                <a:cubicBezTo>
                  <a:pt x="14615" y="10011"/>
                  <a:pt x="14641" y="9923"/>
                  <a:pt x="14641" y="9870"/>
                </a:cubicBezTo>
                <a:cubicBezTo>
                  <a:pt x="14641" y="9817"/>
                  <a:pt x="14660" y="9670"/>
                  <a:pt x="14683" y="9543"/>
                </a:cubicBezTo>
                <a:cubicBezTo>
                  <a:pt x="14707" y="9416"/>
                  <a:pt x="14733" y="9250"/>
                  <a:pt x="14741" y="9176"/>
                </a:cubicBezTo>
                <a:cubicBezTo>
                  <a:pt x="14749" y="9102"/>
                  <a:pt x="14817" y="8977"/>
                  <a:pt x="14894" y="8896"/>
                </a:cubicBezTo>
                <a:lnTo>
                  <a:pt x="15032" y="8750"/>
                </a:lnTo>
                <a:close/>
                <a:moveTo>
                  <a:pt x="7567" y="8870"/>
                </a:moveTo>
                <a:cubicBezTo>
                  <a:pt x="7601" y="8868"/>
                  <a:pt x="7636" y="8915"/>
                  <a:pt x="7668" y="9012"/>
                </a:cubicBezTo>
                <a:cubicBezTo>
                  <a:pt x="7726" y="9189"/>
                  <a:pt x="7730" y="9363"/>
                  <a:pt x="7681" y="9499"/>
                </a:cubicBezTo>
                <a:cubicBezTo>
                  <a:pt x="7616" y="9678"/>
                  <a:pt x="7483" y="9618"/>
                  <a:pt x="7446" y="9394"/>
                </a:cubicBezTo>
                <a:cubicBezTo>
                  <a:pt x="7418" y="9226"/>
                  <a:pt x="7422" y="9161"/>
                  <a:pt x="7466" y="9025"/>
                </a:cubicBezTo>
                <a:cubicBezTo>
                  <a:pt x="7499" y="8923"/>
                  <a:pt x="7533" y="8873"/>
                  <a:pt x="7567" y="8870"/>
                </a:cubicBezTo>
                <a:close/>
                <a:moveTo>
                  <a:pt x="11536" y="9071"/>
                </a:moveTo>
                <a:cubicBezTo>
                  <a:pt x="11547" y="9072"/>
                  <a:pt x="11557" y="9085"/>
                  <a:pt x="11566" y="9110"/>
                </a:cubicBezTo>
                <a:cubicBezTo>
                  <a:pt x="11582" y="9155"/>
                  <a:pt x="11641" y="9203"/>
                  <a:pt x="11697" y="9213"/>
                </a:cubicBezTo>
                <a:cubicBezTo>
                  <a:pt x="11775" y="9227"/>
                  <a:pt x="11832" y="9326"/>
                  <a:pt x="11949" y="9654"/>
                </a:cubicBezTo>
                <a:cubicBezTo>
                  <a:pt x="12125" y="10146"/>
                  <a:pt x="12178" y="10508"/>
                  <a:pt x="12160" y="11108"/>
                </a:cubicBezTo>
                <a:cubicBezTo>
                  <a:pt x="12143" y="11681"/>
                  <a:pt x="11998" y="12257"/>
                  <a:pt x="11805" y="12524"/>
                </a:cubicBezTo>
                <a:cubicBezTo>
                  <a:pt x="11627" y="12770"/>
                  <a:pt x="11478" y="12812"/>
                  <a:pt x="11302" y="12657"/>
                </a:cubicBezTo>
                <a:cubicBezTo>
                  <a:pt x="11073" y="12455"/>
                  <a:pt x="10811" y="11563"/>
                  <a:pt x="10811" y="10993"/>
                </a:cubicBezTo>
                <a:cubicBezTo>
                  <a:pt x="10811" y="10654"/>
                  <a:pt x="10945" y="9956"/>
                  <a:pt x="11084" y="9573"/>
                </a:cubicBezTo>
                <a:cubicBezTo>
                  <a:pt x="11187" y="9289"/>
                  <a:pt x="11230" y="9226"/>
                  <a:pt x="11339" y="9206"/>
                </a:cubicBezTo>
                <a:cubicBezTo>
                  <a:pt x="11411" y="9194"/>
                  <a:pt x="11485" y="9148"/>
                  <a:pt x="11504" y="9106"/>
                </a:cubicBezTo>
                <a:cubicBezTo>
                  <a:pt x="11514" y="9082"/>
                  <a:pt x="11525" y="9070"/>
                  <a:pt x="11536" y="9071"/>
                </a:cubicBezTo>
                <a:close/>
                <a:moveTo>
                  <a:pt x="12964" y="9150"/>
                </a:moveTo>
                <a:cubicBezTo>
                  <a:pt x="12994" y="9171"/>
                  <a:pt x="13029" y="9244"/>
                  <a:pt x="13099" y="9392"/>
                </a:cubicBezTo>
                <a:cubicBezTo>
                  <a:pt x="13217" y="9642"/>
                  <a:pt x="13239" y="9728"/>
                  <a:pt x="13231" y="9923"/>
                </a:cubicBezTo>
                <a:cubicBezTo>
                  <a:pt x="13226" y="10051"/>
                  <a:pt x="13244" y="10271"/>
                  <a:pt x="13270" y="10412"/>
                </a:cubicBezTo>
                <a:cubicBezTo>
                  <a:pt x="13301" y="10580"/>
                  <a:pt x="13312" y="10770"/>
                  <a:pt x="13301" y="10967"/>
                </a:cubicBezTo>
                <a:cubicBezTo>
                  <a:pt x="13285" y="11244"/>
                  <a:pt x="13213" y="11560"/>
                  <a:pt x="13171" y="11545"/>
                </a:cubicBezTo>
                <a:cubicBezTo>
                  <a:pt x="12937" y="11464"/>
                  <a:pt x="12729" y="12228"/>
                  <a:pt x="12810" y="12869"/>
                </a:cubicBezTo>
                <a:cubicBezTo>
                  <a:pt x="12840" y="13107"/>
                  <a:pt x="12834" y="13137"/>
                  <a:pt x="12702" y="13480"/>
                </a:cubicBezTo>
                <a:cubicBezTo>
                  <a:pt x="12626" y="13679"/>
                  <a:pt x="12557" y="13841"/>
                  <a:pt x="12549" y="13840"/>
                </a:cubicBezTo>
                <a:cubicBezTo>
                  <a:pt x="12541" y="13839"/>
                  <a:pt x="12494" y="13779"/>
                  <a:pt x="12445" y="13705"/>
                </a:cubicBezTo>
                <a:cubicBezTo>
                  <a:pt x="12392" y="13623"/>
                  <a:pt x="12295" y="13573"/>
                  <a:pt x="12201" y="13578"/>
                </a:cubicBezTo>
                <a:lnTo>
                  <a:pt x="12045" y="13587"/>
                </a:lnTo>
                <a:lnTo>
                  <a:pt x="11982" y="13227"/>
                </a:lnTo>
                <a:lnTo>
                  <a:pt x="11918" y="12864"/>
                </a:lnTo>
                <a:lnTo>
                  <a:pt x="12042" y="12515"/>
                </a:lnTo>
                <a:cubicBezTo>
                  <a:pt x="12269" y="11875"/>
                  <a:pt x="12343" y="10805"/>
                  <a:pt x="12212" y="10097"/>
                </a:cubicBezTo>
                <a:cubicBezTo>
                  <a:pt x="12186" y="9958"/>
                  <a:pt x="12168" y="9832"/>
                  <a:pt x="12172" y="9816"/>
                </a:cubicBezTo>
                <a:cubicBezTo>
                  <a:pt x="12177" y="9800"/>
                  <a:pt x="12164" y="9732"/>
                  <a:pt x="12144" y="9665"/>
                </a:cubicBezTo>
                <a:cubicBezTo>
                  <a:pt x="12114" y="9565"/>
                  <a:pt x="12121" y="9507"/>
                  <a:pt x="12181" y="9351"/>
                </a:cubicBezTo>
                <a:cubicBezTo>
                  <a:pt x="12244" y="9186"/>
                  <a:pt x="12264" y="9174"/>
                  <a:pt x="12329" y="9257"/>
                </a:cubicBezTo>
                <a:cubicBezTo>
                  <a:pt x="12438" y="9395"/>
                  <a:pt x="12743" y="9374"/>
                  <a:pt x="12859" y="9222"/>
                </a:cubicBezTo>
                <a:cubicBezTo>
                  <a:pt x="12908" y="9158"/>
                  <a:pt x="12933" y="9128"/>
                  <a:pt x="12964" y="9150"/>
                </a:cubicBezTo>
                <a:close/>
                <a:moveTo>
                  <a:pt x="7996" y="9331"/>
                </a:moveTo>
                <a:lnTo>
                  <a:pt x="8139" y="9331"/>
                </a:lnTo>
                <a:lnTo>
                  <a:pt x="8178" y="9696"/>
                </a:lnTo>
                <a:cubicBezTo>
                  <a:pt x="8200" y="9910"/>
                  <a:pt x="8272" y="10246"/>
                  <a:pt x="8352" y="10547"/>
                </a:cubicBezTo>
                <a:cubicBezTo>
                  <a:pt x="8391" y="10698"/>
                  <a:pt x="8433" y="10840"/>
                  <a:pt x="8471" y="10953"/>
                </a:cubicBezTo>
                <a:cubicBezTo>
                  <a:pt x="8509" y="11066"/>
                  <a:pt x="8544" y="11153"/>
                  <a:pt x="8570" y="11189"/>
                </a:cubicBezTo>
                <a:cubicBezTo>
                  <a:pt x="8611" y="11245"/>
                  <a:pt x="8687" y="11353"/>
                  <a:pt x="8740" y="11430"/>
                </a:cubicBezTo>
                <a:cubicBezTo>
                  <a:pt x="8792" y="11506"/>
                  <a:pt x="8891" y="11593"/>
                  <a:pt x="8960" y="11626"/>
                </a:cubicBezTo>
                <a:cubicBezTo>
                  <a:pt x="9021" y="11655"/>
                  <a:pt x="9053" y="11672"/>
                  <a:pt x="9069" y="11720"/>
                </a:cubicBezTo>
                <a:cubicBezTo>
                  <a:pt x="9077" y="11744"/>
                  <a:pt x="9082" y="11776"/>
                  <a:pt x="9084" y="11823"/>
                </a:cubicBezTo>
                <a:cubicBezTo>
                  <a:pt x="9086" y="11869"/>
                  <a:pt x="9086" y="11929"/>
                  <a:pt x="9086" y="12008"/>
                </a:cubicBezTo>
                <a:cubicBezTo>
                  <a:pt x="9086" y="12081"/>
                  <a:pt x="9086" y="12138"/>
                  <a:pt x="9084" y="12183"/>
                </a:cubicBezTo>
                <a:cubicBezTo>
                  <a:pt x="9084" y="12183"/>
                  <a:pt x="9084" y="12184"/>
                  <a:pt x="9084" y="12185"/>
                </a:cubicBezTo>
                <a:cubicBezTo>
                  <a:pt x="9081" y="12245"/>
                  <a:pt x="9074" y="12278"/>
                  <a:pt x="9064" y="12305"/>
                </a:cubicBezTo>
                <a:cubicBezTo>
                  <a:pt x="9062" y="12312"/>
                  <a:pt x="9058" y="12320"/>
                  <a:pt x="9055" y="12325"/>
                </a:cubicBezTo>
                <a:cubicBezTo>
                  <a:pt x="9042" y="12346"/>
                  <a:pt x="9027" y="12360"/>
                  <a:pt x="9001" y="12373"/>
                </a:cubicBezTo>
                <a:cubicBezTo>
                  <a:pt x="8971" y="12388"/>
                  <a:pt x="8943" y="12421"/>
                  <a:pt x="8918" y="12469"/>
                </a:cubicBezTo>
                <a:cubicBezTo>
                  <a:pt x="8868" y="12564"/>
                  <a:pt x="8832" y="12719"/>
                  <a:pt x="8812" y="12910"/>
                </a:cubicBezTo>
                <a:cubicBezTo>
                  <a:pt x="8812" y="12911"/>
                  <a:pt x="8812" y="12912"/>
                  <a:pt x="8812" y="12912"/>
                </a:cubicBezTo>
                <a:cubicBezTo>
                  <a:pt x="8803" y="13008"/>
                  <a:pt x="8796" y="13114"/>
                  <a:pt x="8796" y="13225"/>
                </a:cubicBezTo>
                <a:cubicBezTo>
                  <a:pt x="8796" y="13325"/>
                  <a:pt x="8800" y="13427"/>
                  <a:pt x="8806" y="13513"/>
                </a:cubicBezTo>
                <a:cubicBezTo>
                  <a:pt x="8806" y="13513"/>
                  <a:pt x="8806" y="13514"/>
                  <a:pt x="8806" y="13515"/>
                </a:cubicBezTo>
                <a:cubicBezTo>
                  <a:pt x="8812" y="13599"/>
                  <a:pt x="8820" y="13667"/>
                  <a:pt x="8829" y="13696"/>
                </a:cubicBezTo>
                <a:cubicBezTo>
                  <a:pt x="8853" y="13777"/>
                  <a:pt x="8840" y="13875"/>
                  <a:pt x="8778" y="14087"/>
                </a:cubicBezTo>
                <a:cubicBezTo>
                  <a:pt x="8742" y="14207"/>
                  <a:pt x="8717" y="14277"/>
                  <a:pt x="8686" y="14319"/>
                </a:cubicBezTo>
                <a:cubicBezTo>
                  <a:pt x="8656" y="14360"/>
                  <a:pt x="8621" y="14373"/>
                  <a:pt x="8567" y="14375"/>
                </a:cubicBezTo>
                <a:cubicBezTo>
                  <a:pt x="8496" y="14379"/>
                  <a:pt x="8418" y="14409"/>
                  <a:pt x="8394" y="14441"/>
                </a:cubicBezTo>
                <a:cubicBezTo>
                  <a:pt x="8366" y="14478"/>
                  <a:pt x="8311" y="14412"/>
                  <a:pt x="8241" y="14253"/>
                </a:cubicBezTo>
                <a:lnTo>
                  <a:pt x="8133" y="14004"/>
                </a:lnTo>
                <a:lnTo>
                  <a:pt x="8189" y="13659"/>
                </a:lnTo>
                <a:cubicBezTo>
                  <a:pt x="8231" y="13403"/>
                  <a:pt x="8249" y="13127"/>
                  <a:pt x="8246" y="12851"/>
                </a:cubicBezTo>
                <a:cubicBezTo>
                  <a:pt x="8243" y="12575"/>
                  <a:pt x="8220" y="12299"/>
                  <a:pt x="8178" y="12039"/>
                </a:cubicBezTo>
                <a:cubicBezTo>
                  <a:pt x="8137" y="11779"/>
                  <a:pt x="8077" y="11537"/>
                  <a:pt x="8003" y="11329"/>
                </a:cubicBezTo>
                <a:cubicBezTo>
                  <a:pt x="7965" y="11225"/>
                  <a:pt x="7924" y="11130"/>
                  <a:pt x="7879" y="11045"/>
                </a:cubicBezTo>
                <a:cubicBezTo>
                  <a:pt x="7834" y="10961"/>
                  <a:pt x="7786" y="10887"/>
                  <a:pt x="7735" y="10827"/>
                </a:cubicBezTo>
                <a:cubicBezTo>
                  <a:pt x="7701" y="10786"/>
                  <a:pt x="7674" y="10753"/>
                  <a:pt x="7655" y="10724"/>
                </a:cubicBezTo>
                <a:cubicBezTo>
                  <a:pt x="7635" y="10695"/>
                  <a:pt x="7623" y="10670"/>
                  <a:pt x="7615" y="10641"/>
                </a:cubicBezTo>
                <a:cubicBezTo>
                  <a:pt x="7606" y="10614"/>
                  <a:pt x="7603" y="10584"/>
                  <a:pt x="7603" y="10545"/>
                </a:cubicBezTo>
                <a:cubicBezTo>
                  <a:pt x="7603" y="10544"/>
                  <a:pt x="7603" y="10544"/>
                  <a:pt x="7603" y="10543"/>
                </a:cubicBezTo>
                <a:cubicBezTo>
                  <a:pt x="7602" y="10503"/>
                  <a:pt x="7605" y="10456"/>
                  <a:pt x="7609" y="10392"/>
                </a:cubicBezTo>
                <a:cubicBezTo>
                  <a:pt x="7619" y="10245"/>
                  <a:pt x="7666" y="10036"/>
                  <a:pt x="7715" y="9921"/>
                </a:cubicBezTo>
                <a:cubicBezTo>
                  <a:pt x="7762" y="9807"/>
                  <a:pt x="7813" y="9627"/>
                  <a:pt x="7827" y="9521"/>
                </a:cubicBezTo>
                <a:cubicBezTo>
                  <a:pt x="7849" y="9355"/>
                  <a:pt x="7873" y="9331"/>
                  <a:pt x="7996" y="9331"/>
                </a:cubicBezTo>
                <a:close/>
                <a:moveTo>
                  <a:pt x="16554" y="9364"/>
                </a:moveTo>
                <a:cubicBezTo>
                  <a:pt x="16608" y="9372"/>
                  <a:pt x="16630" y="9426"/>
                  <a:pt x="16671" y="9584"/>
                </a:cubicBezTo>
                <a:cubicBezTo>
                  <a:pt x="16749" y="9888"/>
                  <a:pt x="16750" y="10126"/>
                  <a:pt x="16673" y="10394"/>
                </a:cubicBezTo>
                <a:cubicBezTo>
                  <a:pt x="16603" y="10643"/>
                  <a:pt x="16517" y="10685"/>
                  <a:pt x="16387" y="10534"/>
                </a:cubicBezTo>
                <a:cubicBezTo>
                  <a:pt x="16262" y="10388"/>
                  <a:pt x="16233" y="10074"/>
                  <a:pt x="16309" y="9683"/>
                </a:cubicBezTo>
                <a:cubicBezTo>
                  <a:pt x="16357" y="9430"/>
                  <a:pt x="16381" y="9390"/>
                  <a:pt x="16487" y="9368"/>
                </a:cubicBezTo>
                <a:cubicBezTo>
                  <a:pt x="16513" y="9363"/>
                  <a:pt x="16536" y="9361"/>
                  <a:pt x="16554" y="9364"/>
                </a:cubicBezTo>
                <a:close/>
                <a:moveTo>
                  <a:pt x="13492" y="9619"/>
                </a:moveTo>
                <a:cubicBezTo>
                  <a:pt x="13512" y="9620"/>
                  <a:pt x="13532" y="9652"/>
                  <a:pt x="13567" y="9715"/>
                </a:cubicBezTo>
                <a:cubicBezTo>
                  <a:pt x="13626" y="9823"/>
                  <a:pt x="13640" y="9908"/>
                  <a:pt x="13633" y="10113"/>
                </a:cubicBezTo>
                <a:cubicBezTo>
                  <a:pt x="13625" y="10348"/>
                  <a:pt x="13614" y="10376"/>
                  <a:pt x="13516" y="10399"/>
                </a:cubicBezTo>
                <a:cubicBezTo>
                  <a:pt x="13432" y="10418"/>
                  <a:pt x="13400" y="10387"/>
                  <a:pt x="13375" y="10261"/>
                </a:cubicBezTo>
                <a:cubicBezTo>
                  <a:pt x="13326" y="10007"/>
                  <a:pt x="13338" y="9856"/>
                  <a:pt x="13418" y="9711"/>
                </a:cubicBezTo>
                <a:cubicBezTo>
                  <a:pt x="13452" y="9649"/>
                  <a:pt x="13472" y="9619"/>
                  <a:pt x="13492" y="9619"/>
                </a:cubicBezTo>
                <a:close/>
                <a:moveTo>
                  <a:pt x="14018" y="9781"/>
                </a:moveTo>
                <a:cubicBezTo>
                  <a:pt x="14044" y="9794"/>
                  <a:pt x="14065" y="9843"/>
                  <a:pt x="14104" y="9945"/>
                </a:cubicBezTo>
                <a:cubicBezTo>
                  <a:pt x="14148" y="10061"/>
                  <a:pt x="14231" y="10191"/>
                  <a:pt x="14287" y="10231"/>
                </a:cubicBezTo>
                <a:cubicBezTo>
                  <a:pt x="14379" y="10295"/>
                  <a:pt x="14396" y="10350"/>
                  <a:pt x="14442" y="10739"/>
                </a:cubicBezTo>
                <a:cubicBezTo>
                  <a:pt x="14496" y="11206"/>
                  <a:pt x="14477" y="11392"/>
                  <a:pt x="14376" y="11392"/>
                </a:cubicBezTo>
                <a:cubicBezTo>
                  <a:pt x="14289" y="11392"/>
                  <a:pt x="14082" y="11873"/>
                  <a:pt x="13998" y="12266"/>
                </a:cubicBezTo>
                <a:cubicBezTo>
                  <a:pt x="13853" y="12951"/>
                  <a:pt x="13853" y="12952"/>
                  <a:pt x="13685" y="12790"/>
                </a:cubicBezTo>
                <a:cubicBezTo>
                  <a:pt x="13559" y="12669"/>
                  <a:pt x="13535" y="12609"/>
                  <a:pt x="13512" y="12368"/>
                </a:cubicBezTo>
                <a:cubicBezTo>
                  <a:pt x="13498" y="12214"/>
                  <a:pt x="13453" y="11988"/>
                  <a:pt x="13412" y="11866"/>
                </a:cubicBezTo>
                <a:lnTo>
                  <a:pt x="13336" y="11646"/>
                </a:lnTo>
                <a:lnTo>
                  <a:pt x="13394" y="11215"/>
                </a:lnTo>
                <a:cubicBezTo>
                  <a:pt x="13433" y="10930"/>
                  <a:pt x="13473" y="10773"/>
                  <a:pt x="13510" y="10757"/>
                </a:cubicBezTo>
                <a:cubicBezTo>
                  <a:pt x="13624" y="10707"/>
                  <a:pt x="13696" y="10549"/>
                  <a:pt x="13738" y="10257"/>
                </a:cubicBezTo>
                <a:cubicBezTo>
                  <a:pt x="13773" y="10019"/>
                  <a:pt x="13806" y="9932"/>
                  <a:pt x="13902" y="9844"/>
                </a:cubicBezTo>
                <a:cubicBezTo>
                  <a:pt x="13960" y="9791"/>
                  <a:pt x="13992" y="9768"/>
                  <a:pt x="14018" y="9781"/>
                </a:cubicBezTo>
                <a:close/>
                <a:moveTo>
                  <a:pt x="3948" y="10132"/>
                </a:moveTo>
                <a:cubicBezTo>
                  <a:pt x="3975" y="10143"/>
                  <a:pt x="4004" y="10168"/>
                  <a:pt x="4032" y="10209"/>
                </a:cubicBezTo>
                <a:cubicBezTo>
                  <a:pt x="4194" y="10441"/>
                  <a:pt x="4214" y="10815"/>
                  <a:pt x="4084" y="11209"/>
                </a:cubicBezTo>
                <a:cubicBezTo>
                  <a:pt x="3997" y="11471"/>
                  <a:pt x="3849" y="11457"/>
                  <a:pt x="3770" y="11178"/>
                </a:cubicBezTo>
                <a:cubicBezTo>
                  <a:pt x="3628" y="10677"/>
                  <a:pt x="3759" y="10059"/>
                  <a:pt x="3948" y="10132"/>
                </a:cubicBezTo>
                <a:close/>
                <a:moveTo>
                  <a:pt x="19829" y="10333"/>
                </a:moveTo>
                <a:cubicBezTo>
                  <a:pt x="19947" y="10333"/>
                  <a:pt x="19991" y="10375"/>
                  <a:pt x="20075" y="10580"/>
                </a:cubicBezTo>
                <a:cubicBezTo>
                  <a:pt x="20251" y="11008"/>
                  <a:pt x="20279" y="11538"/>
                  <a:pt x="20151" y="11991"/>
                </a:cubicBezTo>
                <a:cubicBezTo>
                  <a:pt x="20085" y="12222"/>
                  <a:pt x="19930" y="12554"/>
                  <a:pt x="19912" y="12504"/>
                </a:cubicBezTo>
                <a:cubicBezTo>
                  <a:pt x="19906" y="12487"/>
                  <a:pt x="19848" y="12462"/>
                  <a:pt x="19783" y="12449"/>
                </a:cubicBezTo>
                <a:cubicBezTo>
                  <a:pt x="19612" y="12417"/>
                  <a:pt x="19577" y="12346"/>
                  <a:pt x="19506" y="11886"/>
                </a:cubicBezTo>
                <a:cubicBezTo>
                  <a:pt x="19451" y="11535"/>
                  <a:pt x="19447" y="11425"/>
                  <a:pt x="19473" y="11152"/>
                </a:cubicBezTo>
                <a:cubicBezTo>
                  <a:pt x="19491" y="10976"/>
                  <a:pt x="19544" y="10719"/>
                  <a:pt x="19594" y="10582"/>
                </a:cubicBezTo>
                <a:cubicBezTo>
                  <a:pt x="19670" y="10372"/>
                  <a:pt x="19707" y="10333"/>
                  <a:pt x="19829" y="10333"/>
                </a:cubicBezTo>
                <a:close/>
                <a:moveTo>
                  <a:pt x="4959" y="10676"/>
                </a:moveTo>
                <a:cubicBezTo>
                  <a:pt x="5033" y="10627"/>
                  <a:pt x="5094" y="10781"/>
                  <a:pt x="5094" y="11080"/>
                </a:cubicBezTo>
                <a:cubicBezTo>
                  <a:pt x="5094" y="11220"/>
                  <a:pt x="5072" y="11338"/>
                  <a:pt x="5036" y="11390"/>
                </a:cubicBezTo>
                <a:cubicBezTo>
                  <a:pt x="4965" y="11496"/>
                  <a:pt x="4972" y="11500"/>
                  <a:pt x="4894" y="11349"/>
                </a:cubicBezTo>
                <a:cubicBezTo>
                  <a:pt x="4814" y="11194"/>
                  <a:pt x="4810" y="10978"/>
                  <a:pt x="4883" y="10796"/>
                </a:cubicBezTo>
                <a:cubicBezTo>
                  <a:pt x="4909" y="10732"/>
                  <a:pt x="4935" y="10693"/>
                  <a:pt x="4959" y="10676"/>
                </a:cubicBezTo>
                <a:close/>
                <a:moveTo>
                  <a:pt x="7428" y="11091"/>
                </a:moveTo>
                <a:cubicBezTo>
                  <a:pt x="7640" y="11059"/>
                  <a:pt x="7775" y="11219"/>
                  <a:pt x="7929" y="11626"/>
                </a:cubicBezTo>
                <a:cubicBezTo>
                  <a:pt x="8068" y="11996"/>
                  <a:pt x="8073" y="12023"/>
                  <a:pt x="8089" y="12578"/>
                </a:cubicBezTo>
                <a:cubicBezTo>
                  <a:pt x="8099" y="12905"/>
                  <a:pt x="8092" y="13294"/>
                  <a:pt x="8073" y="13487"/>
                </a:cubicBezTo>
                <a:cubicBezTo>
                  <a:pt x="8032" y="13903"/>
                  <a:pt x="7829" y="14450"/>
                  <a:pt x="7668" y="14574"/>
                </a:cubicBezTo>
                <a:cubicBezTo>
                  <a:pt x="7514" y="14693"/>
                  <a:pt x="7337" y="14681"/>
                  <a:pt x="7222" y="14541"/>
                </a:cubicBezTo>
                <a:cubicBezTo>
                  <a:pt x="7169" y="14477"/>
                  <a:pt x="7123" y="14425"/>
                  <a:pt x="7119" y="14426"/>
                </a:cubicBezTo>
                <a:cubicBezTo>
                  <a:pt x="7030" y="14450"/>
                  <a:pt x="6846" y="13662"/>
                  <a:pt x="6815" y="13124"/>
                </a:cubicBezTo>
                <a:cubicBezTo>
                  <a:pt x="6775" y="12426"/>
                  <a:pt x="6992" y="11290"/>
                  <a:pt x="7186" y="11183"/>
                </a:cubicBezTo>
                <a:cubicBezTo>
                  <a:pt x="7278" y="11132"/>
                  <a:pt x="7357" y="11102"/>
                  <a:pt x="7428" y="11091"/>
                </a:cubicBezTo>
                <a:close/>
                <a:moveTo>
                  <a:pt x="1937" y="11248"/>
                </a:moveTo>
                <a:cubicBezTo>
                  <a:pt x="1954" y="11251"/>
                  <a:pt x="1972" y="11259"/>
                  <a:pt x="1991" y="11277"/>
                </a:cubicBezTo>
                <a:cubicBezTo>
                  <a:pt x="2090" y="11374"/>
                  <a:pt x="2112" y="11594"/>
                  <a:pt x="2043" y="11807"/>
                </a:cubicBezTo>
                <a:cubicBezTo>
                  <a:pt x="1976" y="12012"/>
                  <a:pt x="1876" y="12010"/>
                  <a:pt x="1807" y="11799"/>
                </a:cubicBezTo>
                <a:cubicBezTo>
                  <a:pt x="1724" y="11545"/>
                  <a:pt x="1815" y="11228"/>
                  <a:pt x="1937" y="11248"/>
                </a:cubicBezTo>
                <a:close/>
                <a:moveTo>
                  <a:pt x="14867" y="11379"/>
                </a:moveTo>
                <a:cubicBezTo>
                  <a:pt x="14908" y="11386"/>
                  <a:pt x="14949" y="11403"/>
                  <a:pt x="14989" y="11432"/>
                </a:cubicBezTo>
                <a:cubicBezTo>
                  <a:pt x="15286" y="11649"/>
                  <a:pt x="15512" y="12147"/>
                  <a:pt x="15655" y="12897"/>
                </a:cubicBezTo>
                <a:cubicBezTo>
                  <a:pt x="15756" y="13428"/>
                  <a:pt x="15763" y="14366"/>
                  <a:pt x="15670" y="14899"/>
                </a:cubicBezTo>
                <a:cubicBezTo>
                  <a:pt x="15598" y="15312"/>
                  <a:pt x="15409" y="15901"/>
                  <a:pt x="15275" y="16131"/>
                </a:cubicBezTo>
                <a:cubicBezTo>
                  <a:pt x="15191" y="16275"/>
                  <a:pt x="14875" y="16460"/>
                  <a:pt x="14801" y="16408"/>
                </a:cubicBezTo>
                <a:cubicBezTo>
                  <a:pt x="14786" y="16398"/>
                  <a:pt x="14697" y="16367"/>
                  <a:pt x="14604" y="16338"/>
                </a:cubicBezTo>
                <a:cubicBezTo>
                  <a:pt x="14453" y="16291"/>
                  <a:pt x="14417" y="16239"/>
                  <a:pt x="14269" y="15865"/>
                </a:cubicBezTo>
                <a:cubicBezTo>
                  <a:pt x="14178" y="15634"/>
                  <a:pt x="14068" y="15297"/>
                  <a:pt x="14026" y="15116"/>
                </a:cubicBezTo>
                <a:cubicBezTo>
                  <a:pt x="13955" y="14813"/>
                  <a:pt x="13948" y="14713"/>
                  <a:pt x="13948" y="13925"/>
                </a:cubicBezTo>
                <a:cubicBezTo>
                  <a:pt x="13948" y="13094"/>
                  <a:pt x="13951" y="13058"/>
                  <a:pt x="14042" y="12694"/>
                </a:cubicBezTo>
                <a:cubicBezTo>
                  <a:pt x="14259" y="11830"/>
                  <a:pt x="14577" y="11334"/>
                  <a:pt x="14867" y="11379"/>
                </a:cubicBezTo>
                <a:close/>
                <a:moveTo>
                  <a:pt x="21185" y="11724"/>
                </a:moveTo>
                <a:cubicBezTo>
                  <a:pt x="21208" y="11725"/>
                  <a:pt x="21255" y="11788"/>
                  <a:pt x="21292" y="11866"/>
                </a:cubicBezTo>
                <a:cubicBezTo>
                  <a:pt x="21350" y="11991"/>
                  <a:pt x="21353" y="12031"/>
                  <a:pt x="21321" y="12211"/>
                </a:cubicBezTo>
                <a:cubicBezTo>
                  <a:pt x="21256" y="12570"/>
                  <a:pt x="21036" y="12504"/>
                  <a:pt x="21036" y="12126"/>
                </a:cubicBezTo>
                <a:cubicBezTo>
                  <a:pt x="21036" y="11965"/>
                  <a:pt x="21126" y="11722"/>
                  <a:pt x="21185" y="11724"/>
                </a:cubicBezTo>
                <a:close/>
                <a:moveTo>
                  <a:pt x="5913" y="11731"/>
                </a:moveTo>
                <a:cubicBezTo>
                  <a:pt x="5962" y="11737"/>
                  <a:pt x="6009" y="11799"/>
                  <a:pt x="6053" y="11921"/>
                </a:cubicBezTo>
                <a:cubicBezTo>
                  <a:pt x="6149" y="12186"/>
                  <a:pt x="6146" y="12510"/>
                  <a:pt x="6046" y="12799"/>
                </a:cubicBezTo>
                <a:cubicBezTo>
                  <a:pt x="5923" y="13153"/>
                  <a:pt x="5783" y="13078"/>
                  <a:pt x="5696" y="12611"/>
                </a:cubicBezTo>
                <a:cubicBezTo>
                  <a:pt x="5641" y="12317"/>
                  <a:pt x="5660" y="12108"/>
                  <a:pt x="5762" y="11886"/>
                </a:cubicBezTo>
                <a:cubicBezTo>
                  <a:pt x="5813" y="11775"/>
                  <a:pt x="5864" y="11725"/>
                  <a:pt x="5913" y="11731"/>
                </a:cubicBezTo>
                <a:close/>
                <a:moveTo>
                  <a:pt x="13149" y="11921"/>
                </a:moveTo>
                <a:cubicBezTo>
                  <a:pt x="13320" y="11922"/>
                  <a:pt x="13454" y="12476"/>
                  <a:pt x="13312" y="12976"/>
                </a:cubicBezTo>
                <a:cubicBezTo>
                  <a:pt x="13228" y="13275"/>
                  <a:pt x="13088" y="13270"/>
                  <a:pt x="12982" y="12962"/>
                </a:cubicBezTo>
                <a:cubicBezTo>
                  <a:pt x="12882" y="12675"/>
                  <a:pt x="12880" y="12379"/>
                  <a:pt x="12976" y="12128"/>
                </a:cubicBezTo>
                <a:cubicBezTo>
                  <a:pt x="13032" y="11983"/>
                  <a:pt x="13093" y="11921"/>
                  <a:pt x="13149" y="11921"/>
                </a:cubicBezTo>
                <a:close/>
                <a:moveTo>
                  <a:pt x="1151" y="11951"/>
                </a:moveTo>
                <a:cubicBezTo>
                  <a:pt x="1208" y="11934"/>
                  <a:pt x="1270" y="11977"/>
                  <a:pt x="1331" y="12087"/>
                </a:cubicBezTo>
                <a:cubicBezTo>
                  <a:pt x="1389" y="12192"/>
                  <a:pt x="1402" y="12279"/>
                  <a:pt x="1399" y="12556"/>
                </a:cubicBezTo>
                <a:cubicBezTo>
                  <a:pt x="1396" y="12849"/>
                  <a:pt x="1381" y="12926"/>
                  <a:pt x="1295" y="13087"/>
                </a:cubicBezTo>
                <a:cubicBezTo>
                  <a:pt x="1240" y="13190"/>
                  <a:pt x="1188" y="13269"/>
                  <a:pt x="1178" y="13266"/>
                </a:cubicBezTo>
                <a:cubicBezTo>
                  <a:pt x="1124" y="13246"/>
                  <a:pt x="1063" y="13147"/>
                  <a:pt x="994" y="12960"/>
                </a:cubicBezTo>
                <a:cubicBezTo>
                  <a:pt x="929" y="12782"/>
                  <a:pt x="921" y="12713"/>
                  <a:pt x="942" y="12504"/>
                </a:cubicBezTo>
                <a:cubicBezTo>
                  <a:pt x="976" y="12176"/>
                  <a:pt x="1056" y="11981"/>
                  <a:pt x="1151" y="11951"/>
                </a:cubicBezTo>
                <a:close/>
                <a:moveTo>
                  <a:pt x="16423" y="12047"/>
                </a:moveTo>
                <a:cubicBezTo>
                  <a:pt x="16540" y="12047"/>
                  <a:pt x="16604" y="12456"/>
                  <a:pt x="16521" y="12685"/>
                </a:cubicBezTo>
                <a:cubicBezTo>
                  <a:pt x="16491" y="12769"/>
                  <a:pt x="16452" y="12788"/>
                  <a:pt x="16414" y="12759"/>
                </a:cubicBezTo>
                <a:cubicBezTo>
                  <a:pt x="16417" y="12765"/>
                  <a:pt x="16419" y="12768"/>
                  <a:pt x="16421" y="12777"/>
                </a:cubicBezTo>
                <a:cubicBezTo>
                  <a:pt x="16431" y="12819"/>
                  <a:pt x="16426" y="12875"/>
                  <a:pt x="16411" y="12901"/>
                </a:cubicBezTo>
                <a:cubicBezTo>
                  <a:pt x="16396" y="12928"/>
                  <a:pt x="16376" y="12915"/>
                  <a:pt x="16366" y="12873"/>
                </a:cubicBezTo>
                <a:cubicBezTo>
                  <a:pt x="16357" y="12830"/>
                  <a:pt x="16361" y="12773"/>
                  <a:pt x="16376" y="12746"/>
                </a:cubicBezTo>
                <a:cubicBezTo>
                  <a:pt x="16381" y="12739"/>
                  <a:pt x="16386" y="12741"/>
                  <a:pt x="16391" y="12740"/>
                </a:cubicBezTo>
                <a:cubicBezTo>
                  <a:pt x="16373" y="12716"/>
                  <a:pt x="16356" y="12684"/>
                  <a:pt x="16340" y="12635"/>
                </a:cubicBezTo>
                <a:cubicBezTo>
                  <a:pt x="16308" y="12536"/>
                  <a:pt x="16299" y="12434"/>
                  <a:pt x="16300" y="12340"/>
                </a:cubicBezTo>
                <a:cubicBezTo>
                  <a:pt x="16291" y="12336"/>
                  <a:pt x="16283" y="12323"/>
                  <a:pt x="16278" y="12301"/>
                </a:cubicBezTo>
                <a:cubicBezTo>
                  <a:pt x="16268" y="12258"/>
                  <a:pt x="16273" y="12203"/>
                  <a:pt x="16288" y="12176"/>
                </a:cubicBezTo>
                <a:cubicBezTo>
                  <a:pt x="16296" y="12163"/>
                  <a:pt x="16304" y="12158"/>
                  <a:pt x="16313" y="12163"/>
                </a:cubicBezTo>
                <a:cubicBezTo>
                  <a:pt x="16316" y="12165"/>
                  <a:pt x="16318" y="12176"/>
                  <a:pt x="16321" y="12181"/>
                </a:cubicBezTo>
                <a:cubicBezTo>
                  <a:pt x="16343" y="12106"/>
                  <a:pt x="16374" y="12047"/>
                  <a:pt x="16423" y="12047"/>
                </a:cubicBezTo>
                <a:close/>
                <a:moveTo>
                  <a:pt x="2986" y="12196"/>
                </a:moveTo>
                <a:cubicBezTo>
                  <a:pt x="3020" y="12197"/>
                  <a:pt x="3064" y="12207"/>
                  <a:pt x="3111" y="12227"/>
                </a:cubicBezTo>
                <a:cubicBezTo>
                  <a:pt x="3247" y="12285"/>
                  <a:pt x="3303" y="12361"/>
                  <a:pt x="3389" y="12593"/>
                </a:cubicBezTo>
                <a:cubicBezTo>
                  <a:pt x="3660" y="13325"/>
                  <a:pt x="3567" y="14627"/>
                  <a:pt x="3217" y="14995"/>
                </a:cubicBezTo>
                <a:cubicBezTo>
                  <a:pt x="2852" y="15381"/>
                  <a:pt x="2444" y="14329"/>
                  <a:pt x="2541" y="13253"/>
                </a:cubicBezTo>
                <a:cubicBezTo>
                  <a:pt x="2566" y="12977"/>
                  <a:pt x="2790" y="12294"/>
                  <a:pt x="2855" y="12294"/>
                </a:cubicBezTo>
                <a:cubicBezTo>
                  <a:pt x="2885" y="12294"/>
                  <a:pt x="2917" y="12261"/>
                  <a:pt x="2925" y="12222"/>
                </a:cubicBezTo>
                <a:cubicBezTo>
                  <a:pt x="2930" y="12203"/>
                  <a:pt x="2952" y="12195"/>
                  <a:pt x="2986" y="12196"/>
                </a:cubicBezTo>
                <a:close/>
                <a:moveTo>
                  <a:pt x="9160" y="12593"/>
                </a:moveTo>
                <a:cubicBezTo>
                  <a:pt x="9230" y="12593"/>
                  <a:pt x="9277" y="12655"/>
                  <a:pt x="9326" y="12814"/>
                </a:cubicBezTo>
                <a:cubicBezTo>
                  <a:pt x="9415" y="13100"/>
                  <a:pt x="9414" y="13394"/>
                  <a:pt x="9323" y="13646"/>
                </a:cubicBezTo>
                <a:cubicBezTo>
                  <a:pt x="9178" y="14050"/>
                  <a:pt x="8924" y="13783"/>
                  <a:pt x="8924" y="13227"/>
                </a:cubicBezTo>
                <a:cubicBezTo>
                  <a:pt x="8924" y="12922"/>
                  <a:pt x="9047" y="12593"/>
                  <a:pt x="9160" y="12593"/>
                </a:cubicBezTo>
                <a:close/>
                <a:moveTo>
                  <a:pt x="10523" y="12709"/>
                </a:moveTo>
                <a:cubicBezTo>
                  <a:pt x="10586" y="12717"/>
                  <a:pt x="10649" y="12762"/>
                  <a:pt x="10709" y="12847"/>
                </a:cubicBezTo>
                <a:cubicBezTo>
                  <a:pt x="10855" y="13053"/>
                  <a:pt x="10910" y="13223"/>
                  <a:pt x="10974" y="13663"/>
                </a:cubicBezTo>
                <a:cubicBezTo>
                  <a:pt x="11067" y="14314"/>
                  <a:pt x="10949" y="15105"/>
                  <a:pt x="10713" y="15402"/>
                </a:cubicBezTo>
                <a:cubicBezTo>
                  <a:pt x="10561" y="15594"/>
                  <a:pt x="10450" y="15592"/>
                  <a:pt x="10281" y="15402"/>
                </a:cubicBezTo>
                <a:cubicBezTo>
                  <a:pt x="10269" y="15389"/>
                  <a:pt x="10260" y="15369"/>
                  <a:pt x="10249" y="15354"/>
                </a:cubicBezTo>
                <a:cubicBezTo>
                  <a:pt x="10234" y="15372"/>
                  <a:pt x="10216" y="15362"/>
                  <a:pt x="10208" y="15323"/>
                </a:cubicBezTo>
                <a:cubicBezTo>
                  <a:pt x="10205" y="15313"/>
                  <a:pt x="10207" y="15301"/>
                  <a:pt x="10206" y="15290"/>
                </a:cubicBezTo>
                <a:cubicBezTo>
                  <a:pt x="10010" y="14929"/>
                  <a:pt x="9928" y="14147"/>
                  <a:pt x="10041" y="13537"/>
                </a:cubicBezTo>
                <a:cubicBezTo>
                  <a:pt x="10141" y="12993"/>
                  <a:pt x="10332" y="12686"/>
                  <a:pt x="10523" y="12709"/>
                </a:cubicBezTo>
                <a:close/>
                <a:moveTo>
                  <a:pt x="11067" y="12783"/>
                </a:moveTo>
                <a:cubicBezTo>
                  <a:pt x="11092" y="12797"/>
                  <a:pt x="11129" y="12844"/>
                  <a:pt x="11186" y="12925"/>
                </a:cubicBezTo>
                <a:cubicBezTo>
                  <a:pt x="11310" y="13103"/>
                  <a:pt x="11353" y="13119"/>
                  <a:pt x="11568" y="13085"/>
                </a:cubicBezTo>
                <a:cubicBezTo>
                  <a:pt x="11834" y="13042"/>
                  <a:pt x="11854" y="13069"/>
                  <a:pt x="11901" y="13517"/>
                </a:cubicBezTo>
                <a:cubicBezTo>
                  <a:pt x="11924" y="13745"/>
                  <a:pt x="11914" y="13829"/>
                  <a:pt x="11822" y="14198"/>
                </a:cubicBezTo>
                <a:cubicBezTo>
                  <a:pt x="11723" y="14596"/>
                  <a:pt x="11718" y="14650"/>
                  <a:pt x="11732" y="15127"/>
                </a:cubicBezTo>
                <a:lnTo>
                  <a:pt x="11745" y="15633"/>
                </a:lnTo>
                <a:lnTo>
                  <a:pt x="11633" y="15841"/>
                </a:lnTo>
                <a:cubicBezTo>
                  <a:pt x="11504" y="16076"/>
                  <a:pt x="11498" y="16080"/>
                  <a:pt x="11473" y="15967"/>
                </a:cubicBezTo>
                <a:cubicBezTo>
                  <a:pt x="11463" y="15922"/>
                  <a:pt x="11395" y="15889"/>
                  <a:pt x="11320" y="15889"/>
                </a:cubicBezTo>
                <a:cubicBezTo>
                  <a:pt x="11201" y="15889"/>
                  <a:pt x="11174" y="15853"/>
                  <a:pt x="11091" y="15587"/>
                </a:cubicBezTo>
                <a:lnTo>
                  <a:pt x="10997" y="15282"/>
                </a:lnTo>
                <a:lnTo>
                  <a:pt x="11068" y="14993"/>
                </a:lnTo>
                <a:cubicBezTo>
                  <a:pt x="11131" y="14737"/>
                  <a:pt x="11138" y="14631"/>
                  <a:pt x="11130" y="14091"/>
                </a:cubicBezTo>
                <a:cubicBezTo>
                  <a:pt x="11122" y="13609"/>
                  <a:pt x="11105" y="13421"/>
                  <a:pt x="11051" y="13209"/>
                </a:cubicBezTo>
                <a:cubicBezTo>
                  <a:pt x="10999" y="13007"/>
                  <a:pt x="10989" y="12915"/>
                  <a:pt x="11013" y="12834"/>
                </a:cubicBezTo>
                <a:cubicBezTo>
                  <a:pt x="11026" y="12789"/>
                  <a:pt x="11041" y="12770"/>
                  <a:pt x="11067" y="12783"/>
                </a:cubicBezTo>
                <a:close/>
                <a:moveTo>
                  <a:pt x="13546" y="13072"/>
                </a:moveTo>
                <a:cubicBezTo>
                  <a:pt x="13565" y="13080"/>
                  <a:pt x="13589" y="13097"/>
                  <a:pt x="13618" y="13120"/>
                </a:cubicBezTo>
                <a:cubicBezTo>
                  <a:pt x="13686" y="13174"/>
                  <a:pt x="13754" y="13249"/>
                  <a:pt x="13769" y="13286"/>
                </a:cubicBezTo>
                <a:cubicBezTo>
                  <a:pt x="13784" y="13322"/>
                  <a:pt x="13799" y="13622"/>
                  <a:pt x="13801" y="13954"/>
                </a:cubicBezTo>
                <a:cubicBezTo>
                  <a:pt x="13804" y="14474"/>
                  <a:pt x="13819" y="14643"/>
                  <a:pt x="13912" y="15161"/>
                </a:cubicBezTo>
                <a:lnTo>
                  <a:pt x="14021" y="15766"/>
                </a:lnTo>
                <a:lnTo>
                  <a:pt x="13838" y="16231"/>
                </a:lnTo>
                <a:cubicBezTo>
                  <a:pt x="13737" y="16489"/>
                  <a:pt x="13647" y="16700"/>
                  <a:pt x="13639" y="16699"/>
                </a:cubicBezTo>
                <a:cubicBezTo>
                  <a:pt x="13631" y="16698"/>
                  <a:pt x="13567" y="16600"/>
                  <a:pt x="13497" y="16483"/>
                </a:cubicBezTo>
                <a:cubicBezTo>
                  <a:pt x="13391" y="16305"/>
                  <a:pt x="13334" y="16270"/>
                  <a:pt x="13158" y="16271"/>
                </a:cubicBezTo>
                <a:cubicBezTo>
                  <a:pt x="12932" y="16271"/>
                  <a:pt x="12816" y="16313"/>
                  <a:pt x="12757" y="16413"/>
                </a:cubicBezTo>
                <a:cubicBezTo>
                  <a:pt x="12736" y="16449"/>
                  <a:pt x="12692" y="16401"/>
                  <a:pt x="12651" y="16295"/>
                </a:cubicBezTo>
                <a:lnTo>
                  <a:pt x="12582" y="16114"/>
                </a:lnTo>
                <a:lnTo>
                  <a:pt x="12661" y="15782"/>
                </a:lnTo>
                <a:cubicBezTo>
                  <a:pt x="12752" y="15399"/>
                  <a:pt x="12769" y="14754"/>
                  <a:pt x="12697" y="14384"/>
                </a:cubicBezTo>
                <a:cubicBezTo>
                  <a:pt x="12657" y="14172"/>
                  <a:pt x="12661" y="14155"/>
                  <a:pt x="12799" y="13766"/>
                </a:cubicBezTo>
                <a:cubicBezTo>
                  <a:pt x="12914" y="13443"/>
                  <a:pt x="12952" y="13378"/>
                  <a:pt x="12994" y="13441"/>
                </a:cubicBezTo>
                <a:cubicBezTo>
                  <a:pt x="13096" y="13592"/>
                  <a:pt x="13244" y="13526"/>
                  <a:pt x="13371" y="13270"/>
                </a:cubicBezTo>
                <a:cubicBezTo>
                  <a:pt x="13429" y="13153"/>
                  <a:pt x="13461" y="13094"/>
                  <a:pt x="13494" y="13074"/>
                </a:cubicBezTo>
                <a:cubicBezTo>
                  <a:pt x="13510" y="13064"/>
                  <a:pt x="13526" y="13063"/>
                  <a:pt x="13546" y="13072"/>
                </a:cubicBezTo>
                <a:close/>
                <a:moveTo>
                  <a:pt x="17213" y="13316"/>
                </a:moveTo>
                <a:cubicBezTo>
                  <a:pt x="17232" y="13319"/>
                  <a:pt x="17251" y="13334"/>
                  <a:pt x="17271" y="13362"/>
                </a:cubicBezTo>
                <a:cubicBezTo>
                  <a:pt x="17456" y="13624"/>
                  <a:pt x="17491" y="14121"/>
                  <a:pt x="17349" y="14452"/>
                </a:cubicBezTo>
                <a:cubicBezTo>
                  <a:pt x="17232" y="14725"/>
                  <a:pt x="17161" y="14718"/>
                  <a:pt x="17055" y="14423"/>
                </a:cubicBezTo>
                <a:cubicBezTo>
                  <a:pt x="16953" y="14141"/>
                  <a:pt x="16947" y="13944"/>
                  <a:pt x="17030" y="13650"/>
                </a:cubicBezTo>
                <a:cubicBezTo>
                  <a:pt x="17097" y="13413"/>
                  <a:pt x="17155" y="13308"/>
                  <a:pt x="17213" y="13316"/>
                </a:cubicBezTo>
                <a:close/>
                <a:moveTo>
                  <a:pt x="4823" y="13546"/>
                </a:moveTo>
                <a:cubicBezTo>
                  <a:pt x="4875" y="13546"/>
                  <a:pt x="4928" y="13564"/>
                  <a:pt x="4983" y="13596"/>
                </a:cubicBezTo>
                <a:cubicBezTo>
                  <a:pt x="5215" y="13730"/>
                  <a:pt x="5588" y="14420"/>
                  <a:pt x="5614" y="14766"/>
                </a:cubicBezTo>
                <a:cubicBezTo>
                  <a:pt x="5618" y="14820"/>
                  <a:pt x="5644" y="15031"/>
                  <a:pt x="5670" y="15234"/>
                </a:cubicBezTo>
                <a:cubicBezTo>
                  <a:pt x="5741" y="15767"/>
                  <a:pt x="5734" y="16431"/>
                  <a:pt x="5655" y="17024"/>
                </a:cubicBezTo>
                <a:cubicBezTo>
                  <a:pt x="5564" y="17698"/>
                  <a:pt x="5369" y="18189"/>
                  <a:pt x="5103" y="18417"/>
                </a:cubicBezTo>
                <a:cubicBezTo>
                  <a:pt x="4870" y="18616"/>
                  <a:pt x="4776" y="18618"/>
                  <a:pt x="4558" y="18424"/>
                </a:cubicBezTo>
                <a:cubicBezTo>
                  <a:pt x="4465" y="18342"/>
                  <a:pt x="4384" y="18290"/>
                  <a:pt x="4377" y="18308"/>
                </a:cubicBezTo>
                <a:cubicBezTo>
                  <a:pt x="4371" y="18327"/>
                  <a:pt x="4299" y="18143"/>
                  <a:pt x="4218" y="17898"/>
                </a:cubicBezTo>
                <a:cubicBezTo>
                  <a:pt x="3887" y="16892"/>
                  <a:pt x="3831" y="15871"/>
                  <a:pt x="4052" y="14854"/>
                </a:cubicBezTo>
                <a:cubicBezTo>
                  <a:pt x="4109" y="14591"/>
                  <a:pt x="4156" y="14358"/>
                  <a:pt x="4157" y="14336"/>
                </a:cubicBezTo>
                <a:cubicBezTo>
                  <a:pt x="4158" y="14314"/>
                  <a:pt x="4240" y="14156"/>
                  <a:pt x="4338" y="13989"/>
                </a:cubicBezTo>
                <a:cubicBezTo>
                  <a:pt x="4516" y="13686"/>
                  <a:pt x="4667" y="13544"/>
                  <a:pt x="4823" y="13546"/>
                </a:cubicBezTo>
                <a:close/>
                <a:moveTo>
                  <a:pt x="19002" y="13725"/>
                </a:moveTo>
                <a:cubicBezTo>
                  <a:pt x="19191" y="13726"/>
                  <a:pt x="19248" y="13765"/>
                  <a:pt x="19399" y="13982"/>
                </a:cubicBezTo>
                <a:cubicBezTo>
                  <a:pt x="19809" y="14571"/>
                  <a:pt x="20007" y="15872"/>
                  <a:pt x="19855" y="16987"/>
                </a:cubicBezTo>
                <a:cubicBezTo>
                  <a:pt x="19766" y="17639"/>
                  <a:pt x="19519" y="18338"/>
                  <a:pt x="19311" y="18524"/>
                </a:cubicBezTo>
                <a:cubicBezTo>
                  <a:pt x="19012" y="18792"/>
                  <a:pt x="18832" y="18759"/>
                  <a:pt x="18569" y="18389"/>
                </a:cubicBezTo>
                <a:cubicBezTo>
                  <a:pt x="18444" y="18214"/>
                  <a:pt x="18103" y="17275"/>
                  <a:pt x="18164" y="17275"/>
                </a:cubicBezTo>
                <a:cubicBezTo>
                  <a:pt x="18175" y="17275"/>
                  <a:pt x="18169" y="17226"/>
                  <a:pt x="18151" y="17166"/>
                </a:cubicBezTo>
                <a:cubicBezTo>
                  <a:pt x="18132" y="17106"/>
                  <a:pt x="18125" y="17039"/>
                  <a:pt x="18132" y="17020"/>
                </a:cubicBezTo>
                <a:cubicBezTo>
                  <a:pt x="18139" y="17000"/>
                  <a:pt x="18131" y="16823"/>
                  <a:pt x="18115" y="16627"/>
                </a:cubicBezTo>
                <a:cubicBezTo>
                  <a:pt x="18095" y="16376"/>
                  <a:pt x="18097" y="16090"/>
                  <a:pt x="18123" y="15668"/>
                </a:cubicBezTo>
                <a:cubicBezTo>
                  <a:pt x="18156" y="15127"/>
                  <a:pt x="18173" y="15019"/>
                  <a:pt x="18301" y="14622"/>
                </a:cubicBezTo>
                <a:cubicBezTo>
                  <a:pt x="18504" y="13989"/>
                  <a:pt x="18715" y="13722"/>
                  <a:pt x="19002" y="13725"/>
                </a:cubicBezTo>
                <a:close/>
                <a:moveTo>
                  <a:pt x="20669" y="13838"/>
                </a:moveTo>
                <a:cubicBezTo>
                  <a:pt x="20730" y="13835"/>
                  <a:pt x="20795" y="13905"/>
                  <a:pt x="20845" y="14046"/>
                </a:cubicBezTo>
                <a:cubicBezTo>
                  <a:pt x="20935" y="14295"/>
                  <a:pt x="20938" y="14590"/>
                  <a:pt x="20851" y="14858"/>
                </a:cubicBezTo>
                <a:cubicBezTo>
                  <a:pt x="20744" y="15192"/>
                  <a:pt x="20640" y="15213"/>
                  <a:pt x="20535" y="14921"/>
                </a:cubicBezTo>
                <a:cubicBezTo>
                  <a:pt x="20430" y="14631"/>
                  <a:pt x="20422" y="14362"/>
                  <a:pt x="20507" y="14061"/>
                </a:cubicBezTo>
                <a:cubicBezTo>
                  <a:pt x="20548" y="13916"/>
                  <a:pt x="20607" y="13841"/>
                  <a:pt x="20669" y="13838"/>
                </a:cubicBezTo>
                <a:close/>
                <a:moveTo>
                  <a:pt x="12252" y="13949"/>
                </a:moveTo>
                <a:cubicBezTo>
                  <a:pt x="12428" y="13959"/>
                  <a:pt x="12582" y="14321"/>
                  <a:pt x="12601" y="14934"/>
                </a:cubicBezTo>
                <a:cubicBezTo>
                  <a:pt x="12613" y="15333"/>
                  <a:pt x="12606" y="15396"/>
                  <a:pt x="12520" y="15666"/>
                </a:cubicBezTo>
                <a:cubicBezTo>
                  <a:pt x="12469" y="15828"/>
                  <a:pt x="12397" y="15985"/>
                  <a:pt x="12362" y="16013"/>
                </a:cubicBezTo>
                <a:cubicBezTo>
                  <a:pt x="12327" y="16041"/>
                  <a:pt x="12278" y="16080"/>
                  <a:pt x="12253" y="16098"/>
                </a:cubicBezTo>
                <a:cubicBezTo>
                  <a:pt x="12196" y="16141"/>
                  <a:pt x="11983" y="15847"/>
                  <a:pt x="11912" y="15629"/>
                </a:cubicBezTo>
                <a:cubicBezTo>
                  <a:pt x="11874" y="15514"/>
                  <a:pt x="11855" y="15322"/>
                  <a:pt x="11852" y="15020"/>
                </a:cubicBezTo>
                <a:cubicBezTo>
                  <a:pt x="11848" y="14630"/>
                  <a:pt x="11858" y="14549"/>
                  <a:pt x="11934" y="14336"/>
                </a:cubicBezTo>
                <a:cubicBezTo>
                  <a:pt x="12032" y="14065"/>
                  <a:pt x="12146" y="13944"/>
                  <a:pt x="12252" y="13949"/>
                </a:cubicBezTo>
                <a:close/>
                <a:moveTo>
                  <a:pt x="8968" y="14155"/>
                </a:moveTo>
                <a:cubicBezTo>
                  <a:pt x="8993" y="14135"/>
                  <a:pt x="9016" y="14159"/>
                  <a:pt x="9059" y="14209"/>
                </a:cubicBezTo>
                <a:cubicBezTo>
                  <a:pt x="9145" y="14311"/>
                  <a:pt x="9152" y="14352"/>
                  <a:pt x="9196" y="15081"/>
                </a:cubicBezTo>
                <a:lnTo>
                  <a:pt x="9244" y="15845"/>
                </a:lnTo>
                <a:lnTo>
                  <a:pt x="9167" y="16007"/>
                </a:lnTo>
                <a:cubicBezTo>
                  <a:pt x="9125" y="16095"/>
                  <a:pt x="9065" y="16179"/>
                  <a:pt x="9035" y="16192"/>
                </a:cubicBezTo>
                <a:cubicBezTo>
                  <a:pt x="8920" y="16241"/>
                  <a:pt x="8806" y="16473"/>
                  <a:pt x="8684" y="16908"/>
                </a:cubicBezTo>
                <a:cubicBezTo>
                  <a:pt x="8614" y="17156"/>
                  <a:pt x="8550" y="17353"/>
                  <a:pt x="8542" y="17350"/>
                </a:cubicBezTo>
                <a:cubicBezTo>
                  <a:pt x="8516" y="17339"/>
                  <a:pt x="8355" y="17150"/>
                  <a:pt x="8180" y="16924"/>
                </a:cubicBezTo>
                <a:cubicBezTo>
                  <a:pt x="8018" y="16714"/>
                  <a:pt x="8011" y="16693"/>
                  <a:pt x="8010" y="16400"/>
                </a:cubicBezTo>
                <a:cubicBezTo>
                  <a:pt x="8008" y="15967"/>
                  <a:pt x="7949" y="15717"/>
                  <a:pt x="7800" y="15522"/>
                </a:cubicBezTo>
                <a:cubicBezTo>
                  <a:pt x="7626" y="15293"/>
                  <a:pt x="7631" y="15107"/>
                  <a:pt x="7819" y="14801"/>
                </a:cubicBezTo>
                <a:cubicBezTo>
                  <a:pt x="7900" y="14670"/>
                  <a:pt x="7978" y="14512"/>
                  <a:pt x="7991" y="14450"/>
                </a:cubicBezTo>
                <a:cubicBezTo>
                  <a:pt x="8025" y="14286"/>
                  <a:pt x="8061" y="14306"/>
                  <a:pt x="8175" y="14559"/>
                </a:cubicBezTo>
                <a:cubicBezTo>
                  <a:pt x="8254" y="14733"/>
                  <a:pt x="8276" y="14844"/>
                  <a:pt x="8276" y="15052"/>
                </a:cubicBezTo>
                <a:cubicBezTo>
                  <a:pt x="8276" y="15394"/>
                  <a:pt x="8343" y="15681"/>
                  <a:pt x="8454" y="15808"/>
                </a:cubicBezTo>
                <a:cubicBezTo>
                  <a:pt x="8637" y="16018"/>
                  <a:pt x="8830" y="15512"/>
                  <a:pt x="8796" y="14913"/>
                </a:cubicBezTo>
                <a:cubicBezTo>
                  <a:pt x="8780" y="14645"/>
                  <a:pt x="8789" y="14577"/>
                  <a:pt x="8873" y="14353"/>
                </a:cubicBezTo>
                <a:cubicBezTo>
                  <a:pt x="8918" y="14234"/>
                  <a:pt x="8944" y="14174"/>
                  <a:pt x="8968" y="14155"/>
                </a:cubicBezTo>
                <a:close/>
                <a:moveTo>
                  <a:pt x="6451" y="14581"/>
                </a:moveTo>
                <a:cubicBezTo>
                  <a:pt x="6533" y="14581"/>
                  <a:pt x="6609" y="14935"/>
                  <a:pt x="6570" y="15135"/>
                </a:cubicBezTo>
                <a:cubicBezTo>
                  <a:pt x="6510" y="15449"/>
                  <a:pt x="6325" y="15401"/>
                  <a:pt x="6286" y="15061"/>
                </a:cubicBezTo>
                <a:cubicBezTo>
                  <a:pt x="6272" y="14938"/>
                  <a:pt x="6300" y="14799"/>
                  <a:pt x="6344" y="14701"/>
                </a:cubicBezTo>
                <a:cubicBezTo>
                  <a:pt x="6344" y="14671"/>
                  <a:pt x="6348" y="14641"/>
                  <a:pt x="6358" y="14624"/>
                </a:cubicBezTo>
                <a:cubicBezTo>
                  <a:pt x="6365" y="14611"/>
                  <a:pt x="6375" y="14608"/>
                  <a:pt x="6383" y="14613"/>
                </a:cubicBezTo>
                <a:cubicBezTo>
                  <a:pt x="6385" y="14614"/>
                  <a:pt x="6385" y="14620"/>
                  <a:pt x="6387" y="14622"/>
                </a:cubicBezTo>
                <a:cubicBezTo>
                  <a:pt x="6407" y="14597"/>
                  <a:pt x="6429" y="14581"/>
                  <a:pt x="6451" y="14581"/>
                </a:cubicBezTo>
                <a:close/>
                <a:moveTo>
                  <a:pt x="8554" y="14714"/>
                </a:moveTo>
                <a:cubicBezTo>
                  <a:pt x="8669" y="14737"/>
                  <a:pt x="8746" y="15224"/>
                  <a:pt x="8632" y="15393"/>
                </a:cubicBezTo>
                <a:cubicBezTo>
                  <a:pt x="8547" y="15519"/>
                  <a:pt x="8489" y="15496"/>
                  <a:pt x="8421" y="15308"/>
                </a:cubicBezTo>
                <a:cubicBezTo>
                  <a:pt x="8367" y="15158"/>
                  <a:pt x="8364" y="15120"/>
                  <a:pt x="8400" y="14969"/>
                </a:cubicBezTo>
                <a:cubicBezTo>
                  <a:pt x="8423" y="14876"/>
                  <a:pt x="8469" y="14770"/>
                  <a:pt x="8503" y="14736"/>
                </a:cubicBezTo>
                <a:cubicBezTo>
                  <a:pt x="8520" y="14718"/>
                  <a:pt x="8538" y="14711"/>
                  <a:pt x="8554" y="14714"/>
                </a:cubicBezTo>
                <a:close/>
                <a:moveTo>
                  <a:pt x="1234" y="14908"/>
                </a:moveTo>
                <a:cubicBezTo>
                  <a:pt x="1345" y="14902"/>
                  <a:pt x="1462" y="14955"/>
                  <a:pt x="1580" y="15070"/>
                </a:cubicBezTo>
                <a:cubicBezTo>
                  <a:pt x="1770" y="15255"/>
                  <a:pt x="2009" y="15840"/>
                  <a:pt x="2079" y="16288"/>
                </a:cubicBezTo>
                <a:cubicBezTo>
                  <a:pt x="2157" y="16794"/>
                  <a:pt x="2176" y="17380"/>
                  <a:pt x="2132" y="17967"/>
                </a:cubicBezTo>
                <a:cubicBezTo>
                  <a:pt x="2069" y="18802"/>
                  <a:pt x="1908" y="19316"/>
                  <a:pt x="1579" y="19730"/>
                </a:cubicBezTo>
                <a:cubicBezTo>
                  <a:pt x="1380" y="19980"/>
                  <a:pt x="1107" y="19945"/>
                  <a:pt x="887" y="19640"/>
                </a:cubicBezTo>
                <a:cubicBezTo>
                  <a:pt x="575" y="19208"/>
                  <a:pt x="388" y="18466"/>
                  <a:pt x="354" y="17529"/>
                </a:cubicBezTo>
                <a:cubicBezTo>
                  <a:pt x="336" y="17030"/>
                  <a:pt x="342" y="16951"/>
                  <a:pt x="430" y="16459"/>
                </a:cubicBezTo>
                <a:cubicBezTo>
                  <a:pt x="606" y="15474"/>
                  <a:pt x="899" y="14926"/>
                  <a:pt x="1234" y="14908"/>
                </a:cubicBezTo>
                <a:close/>
                <a:moveTo>
                  <a:pt x="3053" y="15349"/>
                </a:moveTo>
                <a:cubicBezTo>
                  <a:pt x="3061" y="15355"/>
                  <a:pt x="3069" y="15370"/>
                  <a:pt x="3073" y="15391"/>
                </a:cubicBezTo>
                <a:cubicBezTo>
                  <a:pt x="3083" y="15433"/>
                  <a:pt x="3078" y="15489"/>
                  <a:pt x="3063" y="15515"/>
                </a:cubicBezTo>
                <a:cubicBezTo>
                  <a:pt x="3048" y="15542"/>
                  <a:pt x="3028" y="15527"/>
                  <a:pt x="3018" y="15485"/>
                </a:cubicBezTo>
                <a:cubicBezTo>
                  <a:pt x="3009" y="15442"/>
                  <a:pt x="3013" y="15387"/>
                  <a:pt x="3028" y="15360"/>
                </a:cubicBezTo>
                <a:cubicBezTo>
                  <a:pt x="3036" y="15347"/>
                  <a:pt x="3045" y="15344"/>
                  <a:pt x="3053" y="15349"/>
                </a:cubicBezTo>
                <a:close/>
                <a:moveTo>
                  <a:pt x="16269" y="15653"/>
                </a:moveTo>
                <a:cubicBezTo>
                  <a:pt x="16332" y="15634"/>
                  <a:pt x="16397" y="15663"/>
                  <a:pt x="16461" y="15755"/>
                </a:cubicBezTo>
                <a:cubicBezTo>
                  <a:pt x="16620" y="15984"/>
                  <a:pt x="16689" y="16274"/>
                  <a:pt x="16689" y="16716"/>
                </a:cubicBezTo>
                <a:cubicBezTo>
                  <a:pt x="16689" y="17090"/>
                  <a:pt x="16678" y="17151"/>
                  <a:pt x="16565" y="17446"/>
                </a:cubicBezTo>
                <a:cubicBezTo>
                  <a:pt x="16464" y="17706"/>
                  <a:pt x="16420" y="17764"/>
                  <a:pt x="16329" y="17760"/>
                </a:cubicBezTo>
                <a:cubicBezTo>
                  <a:pt x="16108" y="17750"/>
                  <a:pt x="15968" y="17418"/>
                  <a:pt x="15945" y="16845"/>
                </a:cubicBezTo>
                <a:cubicBezTo>
                  <a:pt x="15919" y="16217"/>
                  <a:pt x="16079" y="15711"/>
                  <a:pt x="16269" y="15653"/>
                </a:cubicBezTo>
                <a:close/>
                <a:moveTo>
                  <a:pt x="7651" y="15817"/>
                </a:moveTo>
                <a:cubicBezTo>
                  <a:pt x="7696" y="15812"/>
                  <a:pt x="7743" y="15881"/>
                  <a:pt x="7802" y="16017"/>
                </a:cubicBezTo>
                <a:cubicBezTo>
                  <a:pt x="7919" y="16291"/>
                  <a:pt x="7923" y="16596"/>
                  <a:pt x="7811" y="16893"/>
                </a:cubicBezTo>
                <a:cubicBezTo>
                  <a:pt x="7699" y="17189"/>
                  <a:pt x="7594" y="17177"/>
                  <a:pt x="7498" y="16860"/>
                </a:cubicBezTo>
                <a:cubicBezTo>
                  <a:pt x="7399" y="16535"/>
                  <a:pt x="7402" y="16338"/>
                  <a:pt x="7508" y="16044"/>
                </a:cubicBezTo>
                <a:cubicBezTo>
                  <a:pt x="7561" y="15897"/>
                  <a:pt x="7605" y="15821"/>
                  <a:pt x="7651" y="15817"/>
                </a:cubicBezTo>
                <a:close/>
                <a:moveTo>
                  <a:pt x="11341" y="16223"/>
                </a:moveTo>
                <a:cubicBezTo>
                  <a:pt x="11381" y="16235"/>
                  <a:pt x="11420" y="16300"/>
                  <a:pt x="11448" y="16419"/>
                </a:cubicBezTo>
                <a:cubicBezTo>
                  <a:pt x="11495" y="16617"/>
                  <a:pt x="11493" y="16638"/>
                  <a:pt x="11428" y="16830"/>
                </a:cubicBezTo>
                <a:cubicBezTo>
                  <a:pt x="11345" y="17074"/>
                  <a:pt x="11300" y="17081"/>
                  <a:pt x="11223" y="16867"/>
                </a:cubicBezTo>
                <a:cubicBezTo>
                  <a:pt x="11149" y="16664"/>
                  <a:pt x="11148" y="16524"/>
                  <a:pt x="11217" y="16349"/>
                </a:cubicBezTo>
                <a:cubicBezTo>
                  <a:pt x="11256" y="16251"/>
                  <a:pt x="11300" y="16210"/>
                  <a:pt x="11341" y="16223"/>
                </a:cubicBezTo>
                <a:close/>
                <a:moveTo>
                  <a:pt x="9415" y="16229"/>
                </a:moveTo>
                <a:cubicBezTo>
                  <a:pt x="10067" y="16107"/>
                  <a:pt x="10569" y="18050"/>
                  <a:pt x="10302" y="19666"/>
                </a:cubicBezTo>
                <a:cubicBezTo>
                  <a:pt x="10215" y="20194"/>
                  <a:pt x="10071" y="20663"/>
                  <a:pt x="9908" y="20950"/>
                </a:cubicBezTo>
                <a:cubicBezTo>
                  <a:pt x="9800" y="21139"/>
                  <a:pt x="9754" y="21166"/>
                  <a:pt x="9525" y="21171"/>
                </a:cubicBezTo>
                <a:cubicBezTo>
                  <a:pt x="9163" y="21180"/>
                  <a:pt x="9132" y="21155"/>
                  <a:pt x="8936" y="20721"/>
                </a:cubicBezTo>
                <a:cubicBezTo>
                  <a:pt x="8686" y="20167"/>
                  <a:pt x="8586" y="19587"/>
                  <a:pt x="8589" y="18706"/>
                </a:cubicBezTo>
                <a:cubicBezTo>
                  <a:pt x="8592" y="17871"/>
                  <a:pt x="8676" y="17342"/>
                  <a:pt x="8882" y="16869"/>
                </a:cubicBezTo>
                <a:cubicBezTo>
                  <a:pt x="9080" y="16416"/>
                  <a:pt x="9203" y="16269"/>
                  <a:pt x="9415" y="16229"/>
                </a:cubicBezTo>
                <a:close/>
                <a:moveTo>
                  <a:pt x="13071" y="16570"/>
                </a:moveTo>
                <a:cubicBezTo>
                  <a:pt x="13319" y="16532"/>
                  <a:pt x="13585" y="16967"/>
                  <a:pt x="13686" y="17612"/>
                </a:cubicBezTo>
                <a:cubicBezTo>
                  <a:pt x="13723" y="17853"/>
                  <a:pt x="13754" y="18185"/>
                  <a:pt x="13755" y="18347"/>
                </a:cubicBezTo>
                <a:cubicBezTo>
                  <a:pt x="13757" y="18957"/>
                  <a:pt x="13639" y="19560"/>
                  <a:pt x="13433" y="19970"/>
                </a:cubicBezTo>
                <a:cubicBezTo>
                  <a:pt x="13348" y="20140"/>
                  <a:pt x="13083" y="20233"/>
                  <a:pt x="12930" y="20145"/>
                </a:cubicBezTo>
                <a:cubicBezTo>
                  <a:pt x="12582" y="19945"/>
                  <a:pt x="12367" y="18660"/>
                  <a:pt x="12512" y="17644"/>
                </a:cubicBezTo>
                <a:cubicBezTo>
                  <a:pt x="12578" y="17184"/>
                  <a:pt x="12761" y="16772"/>
                  <a:pt x="12967" y="16618"/>
                </a:cubicBezTo>
                <a:cubicBezTo>
                  <a:pt x="13001" y="16593"/>
                  <a:pt x="13036" y="16575"/>
                  <a:pt x="13071" y="16570"/>
                </a:cubicBezTo>
                <a:close/>
                <a:moveTo>
                  <a:pt x="17398" y="16622"/>
                </a:moveTo>
                <a:cubicBezTo>
                  <a:pt x="17485" y="16622"/>
                  <a:pt x="17534" y="16809"/>
                  <a:pt x="17523" y="17087"/>
                </a:cubicBezTo>
                <a:cubicBezTo>
                  <a:pt x="17515" y="17276"/>
                  <a:pt x="17498" y="17321"/>
                  <a:pt x="17425" y="17341"/>
                </a:cubicBezTo>
                <a:cubicBezTo>
                  <a:pt x="17324" y="17368"/>
                  <a:pt x="17263" y="17237"/>
                  <a:pt x="17263" y="16989"/>
                </a:cubicBezTo>
                <a:cubicBezTo>
                  <a:pt x="17263" y="16768"/>
                  <a:pt x="17317" y="16622"/>
                  <a:pt x="17398" y="16622"/>
                </a:cubicBezTo>
                <a:close/>
                <a:moveTo>
                  <a:pt x="20835" y="16640"/>
                </a:moveTo>
                <a:cubicBezTo>
                  <a:pt x="20856" y="16629"/>
                  <a:pt x="20879" y="16640"/>
                  <a:pt x="20910" y="16670"/>
                </a:cubicBezTo>
                <a:cubicBezTo>
                  <a:pt x="20977" y="16735"/>
                  <a:pt x="20990" y="16798"/>
                  <a:pt x="20990" y="17033"/>
                </a:cubicBezTo>
                <a:cubicBezTo>
                  <a:pt x="20990" y="17298"/>
                  <a:pt x="20984" y="17318"/>
                  <a:pt x="20888" y="17341"/>
                </a:cubicBezTo>
                <a:cubicBezTo>
                  <a:pt x="20719" y="17380"/>
                  <a:pt x="20652" y="17040"/>
                  <a:pt x="20770" y="16742"/>
                </a:cubicBezTo>
                <a:cubicBezTo>
                  <a:pt x="20794" y="16683"/>
                  <a:pt x="20814" y="16651"/>
                  <a:pt x="20835" y="16640"/>
                </a:cubicBezTo>
                <a:close/>
                <a:moveTo>
                  <a:pt x="3189" y="17090"/>
                </a:moveTo>
                <a:cubicBezTo>
                  <a:pt x="3280" y="17116"/>
                  <a:pt x="3344" y="17408"/>
                  <a:pt x="3277" y="17673"/>
                </a:cubicBezTo>
                <a:cubicBezTo>
                  <a:pt x="3222" y="17889"/>
                  <a:pt x="3102" y="17900"/>
                  <a:pt x="3062" y="17690"/>
                </a:cubicBezTo>
                <a:cubicBezTo>
                  <a:pt x="3015" y="17451"/>
                  <a:pt x="3025" y="17297"/>
                  <a:pt x="3094" y="17164"/>
                </a:cubicBezTo>
                <a:cubicBezTo>
                  <a:pt x="3126" y="17102"/>
                  <a:pt x="3159" y="17081"/>
                  <a:pt x="3189" y="17090"/>
                </a:cubicBezTo>
                <a:close/>
                <a:moveTo>
                  <a:pt x="6679" y="17417"/>
                </a:moveTo>
                <a:cubicBezTo>
                  <a:pt x="6736" y="17415"/>
                  <a:pt x="6794" y="17489"/>
                  <a:pt x="6848" y="17640"/>
                </a:cubicBezTo>
                <a:cubicBezTo>
                  <a:pt x="6938" y="17890"/>
                  <a:pt x="6940" y="18185"/>
                  <a:pt x="6854" y="18448"/>
                </a:cubicBezTo>
                <a:cubicBezTo>
                  <a:pt x="6738" y="18802"/>
                  <a:pt x="6592" y="18786"/>
                  <a:pt x="6496" y="18406"/>
                </a:cubicBezTo>
                <a:cubicBezTo>
                  <a:pt x="6431" y="18147"/>
                  <a:pt x="6437" y="17894"/>
                  <a:pt x="6515" y="17653"/>
                </a:cubicBezTo>
                <a:cubicBezTo>
                  <a:pt x="6566" y="17498"/>
                  <a:pt x="6622" y="17419"/>
                  <a:pt x="6679" y="17417"/>
                </a:cubicBezTo>
                <a:close/>
                <a:moveTo>
                  <a:pt x="14834" y="17983"/>
                </a:moveTo>
                <a:cubicBezTo>
                  <a:pt x="14856" y="17986"/>
                  <a:pt x="14880" y="17997"/>
                  <a:pt x="14903" y="18020"/>
                </a:cubicBezTo>
                <a:cubicBezTo>
                  <a:pt x="15050" y="18162"/>
                  <a:pt x="15095" y="18565"/>
                  <a:pt x="15012" y="18983"/>
                </a:cubicBezTo>
                <a:cubicBezTo>
                  <a:pt x="14984" y="19120"/>
                  <a:pt x="14943" y="19185"/>
                  <a:pt x="14873" y="19201"/>
                </a:cubicBezTo>
                <a:cubicBezTo>
                  <a:pt x="14730" y="19234"/>
                  <a:pt x="14653" y="19123"/>
                  <a:pt x="14615" y="18824"/>
                </a:cubicBezTo>
                <a:cubicBezTo>
                  <a:pt x="14558" y="18368"/>
                  <a:pt x="14678" y="17957"/>
                  <a:pt x="14834" y="17983"/>
                </a:cubicBezTo>
                <a:close/>
                <a:moveTo>
                  <a:pt x="11011" y="18020"/>
                </a:moveTo>
                <a:cubicBezTo>
                  <a:pt x="11051" y="18029"/>
                  <a:pt x="11091" y="18090"/>
                  <a:pt x="11129" y="18201"/>
                </a:cubicBezTo>
                <a:lnTo>
                  <a:pt x="11193" y="18389"/>
                </a:lnTo>
                <a:lnTo>
                  <a:pt x="11126" y="18568"/>
                </a:lnTo>
                <a:cubicBezTo>
                  <a:pt x="11042" y="18785"/>
                  <a:pt x="10954" y="18796"/>
                  <a:pt x="10889" y="18596"/>
                </a:cubicBezTo>
                <a:cubicBezTo>
                  <a:pt x="10826" y="18405"/>
                  <a:pt x="10827" y="18314"/>
                  <a:pt x="10893" y="18147"/>
                </a:cubicBezTo>
                <a:cubicBezTo>
                  <a:pt x="10931" y="18052"/>
                  <a:pt x="10971" y="18011"/>
                  <a:pt x="11011" y="18020"/>
                </a:cubicBezTo>
                <a:close/>
                <a:moveTo>
                  <a:pt x="11215" y="18208"/>
                </a:moveTo>
                <a:cubicBezTo>
                  <a:pt x="11224" y="18213"/>
                  <a:pt x="11231" y="18226"/>
                  <a:pt x="11236" y="18247"/>
                </a:cubicBezTo>
                <a:cubicBezTo>
                  <a:pt x="11245" y="18290"/>
                  <a:pt x="11240" y="18347"/>
                  <a:pt x="11225" y="18374"/>
                </a:cubicBezTo>
                <a:cubicBezTo>
                  <a:pt x="11210" y="18400"/>
                  <a:pt x="11190" y="18388"/>
                  <a:pt x="11180" y="18345"/>
                </a:cubicBezTo>
                <a:cubicBezTo>
                  <a:pt x="11171" y="18303"/>
                  <a:pt x="11176" y="18245"/>
                  <a:pt x="11191" y="18219"/>
                </a:cubicBezTo>
                <a:cubicBezTo>
                  <a:pt x="11199" y="18205"/>
                  <a:pt x="11207" y="18202"/>
                  <a:pt x="11215" y="18208"/>
                </a:cubicBezTo>
                <a:close/>
                <a:moveTo>
                  <a:pt x="20373" y="18915"/>
                </a:moveTo>
                <a:cubicBezTo>
                  <a:pt x="20414" y="18916"/>
                  <a:pt x="20454" y="18963"/>
                  <a:pt x="20485" y="19057"/>
                </a:cubicBezTo>
                <a:cubicBezTo>
                  <a:pt x="20548" y="19249"/>
                  <a:pt x="20546" y="19340"/>
                  <a:pt x="20480" y="19507"/>
                </a:cubicBezTo>
                <a:cubicBezTo>
                  <a:pt x="20406" y="19691"/>
                  <a:pt x="20319" y="19679"/>
                  <a:pt x="20251" y="19472"/>
                </a:cubicBezTo>
                <a:cubicBezTo>
                  <a:pt x="20191" y="19286"/>
                  <a:pt x="20191" y="19264"/>
                  <a:pt x="20261" y="19051"/>
                </a:cubicBezTo>
                <a:cubicBezTo>
                  <a:pt x="20291" y="18958"/>
                  <a:pt x="20332" y="18914"/>
                  <a:pt x="20373" y="18915"/>
                </a:cubicBezTo>
                <a:close/>
                <a:moveTo>
                  <a:pt x="15731" y="19112"/>
                </a:moveTo>
                <a:cubicBezTo>
                  <a:pt x="15777" y="19112"/>
                  <a:pt x="15817" y="19189"/>
                  <a:pt x="15846" y="19332"/>
                </a:cubicBezTo>
                <a:cubicBezTo>
                  <a:pt x="15887" y="19532"/>
                  <a:pt x="15887" y="19567"/>
                  <a:pt x="15836" y="19721"/>
                </a:cubicBezTo>
                <a:cubicBezTo>
                  <a:pt x="15806" y="19814"/>
                  <a:pt x="15758" y="19889"/>
                  <a:pt x="15731" y="19889"/>
                </a:cubicBezTo>
                <a:cubicBezTo>
                  <a:pt x="15703" y="19889"/>
                  <a:pt x="15657" y="19814"/>
                  <a:pt x="15627" y="19721"/>
                </a:cubicBezTo>
                <a:cubicBezTo>
                  <a:pt x="15576" y="19567"/>
                  <a:pt x="15575" y="19533"/>
                  <a:pt x="15616" y="19332"/>
                </a:cubicBezTo>
                <a:cubicBezTo>
                  <a:pt x="15645" y="19189"/>
                  <a:pt x="15684" y="19112"/>
                  <a:pt x="15731" y="19112"/>
                </a:cubicBezTo>
                <a:close/>
                <a:moveTo>
                  <a:pt x="15930" y="19271"/>
                </a:moveTo>
                <a:cubicBezTo>
                  <a:pt x="15938" y="19277"/>
                  <a:pt x="15946" y="19289"/>
                  <a:pt x="15950" y="19310"/>
                </a:cubicBezTo>
                <a:cubicBezTo>
                  <a:pt x="15960" y="19353"/>
                  <a:pt x="15956" y="19409"/>
                  <a:pt x="15940" y="19435"/>
                </a:cubicBezTo>
                <a:cubicBezTo>
                  <a:pt x="15925" y="19461"/>
                  <a:pt x="15905" y="19449"/>
                  <a:pt x="15895" y="19407"/>
                </a:cubicBezTo>
                <a:cubicBezTo>
                  <a:pt x="15886" y="19364"/>
                  <a:pt x="15889" y="19308"/>
                  <a:pt x="15905" y="19282"/>
                </a:cubicBezTo>
                <a:cubicBezTo>
                  <a:pt x="15912" y="19269"/>
                  <a:pt x="15922" y="19266"/>
                  <a:pt x="15930" y="19271"/>
                </a:cubicBezTo>
                <a:close/>
              </a:path>
            </a:pathLst>
          </a:custGeom>
          <a:noFill/>
          <a:ln>
            <a:noFill/>
          </a:ln>
        </p:spPr>
      </p:pic>
      <p:cxnSp>
        <p:nvCxnSpPr>
          <p:cNvPr id="439" name="Google Shape;439;p11"/>
          <p:cNvCxnSpPr/>
          <p:nvPr/>
        </p:nvCxnSpPr>
        <p:spPr>
          <a:xfrm>
            <a:off x="14179444" y="6858000"/>
            <a:ext cx="2560198" cy="0"/>
          </a:xfrm>
          <a:prstGeom prst="straightConnector1">
            <a:avLst/>
          </a:prstGeom>
          <a:noFill/>
          <a:ln cap="flat" cmpd="sng" w="101600">
            <a:solidFill>
              <a:srgbClr val="227AA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440" name="Google Shape;440;p11"/>
          <p:cNvSpPr txBox="1"/>
          <p:nvPr/>
        </p:nvSpPr>
        <p:spPr>
          <a:xfrm>
            <a:off x="21488411" y="12852400"/>
            <a:ext cx="2526285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www.prophy.science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2"/>
          <p:cNvSpPr txBox="1"/>
          <p:nvPr/>
        </p:nvSpPr>
        <p:spPr>
          <a:xfrm>
            <a:off x="1287205" y="783054"/>
            <a:ext cx="159195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i="0" lang="en-US" sz="5000" u="none" cap="none" strike="noStrike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With this ontology we can create a digital fingerprint of a paper</a:t>
            </a:r>
            <a:endParaRPr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descr="Node-Network-Graphic1-e1575627315754.gif" id="446" name="Google Shape;446;p12"/>
          <p:cNvPicPr preferRelativeResize="0"/>
          <p:nvPr/>
        </p:nvPicPr>
        <p:blipFill rotWithShape="1">
          <a:blip r:embed="rId3">
            <a:alphaModFix/>
          </a:blip>
          <a:srcRect b="2105" l="1723" r="1973" t="5746"/>
          <a:stretch/>
        </p:blipFill>
        <p:spPr>
          <a:xfrm rot="-5400000">
            <a:off x="6326254" y="5680997"/>
            <a:ext cx="10186382" cy="3674279"/>
          </a:xfrm>
          <a:custGeom>
            <a:rect b="b" l="l" r="r" t="t"/>
            <a:pathLst>
              <a:path extrusionOk="0" h="21599" w="21594">
                <a:moveTo>
                  <a:pt x="19253" y="0"/>
                </a:moveTo>
                <a:cubicBezTo>
                  <a:pt x="19058" y="0"/>
                  <a:pt x="18987" y="39"/>
                  <a:pt x="18848" y="219"/>
                </a:cubicBezTo>
                <a:cubicBezTo>
                  <a:pt x="18789" y="296"/>
                  <a:pt x="18732" y="387"/>
                  <a:pt x="18678" y="492"/>
                </a:cubicBezTo>
                <a:cubicBezTo>
                  <a:pt x="18624" y="597"/>
                  <a:pt x="18573" y="716"/>
                  <a:pt x="18527" y="842"/>
                </a:cubicBezTo>
                <a:cubicBezTo>
                  <a:pt x="18434" y="1096"/>
                  <a:pt x="18358" y="1388"/>
                  <a:pt x="18307" y="1696"/>
                </a:cubicBezTo>
                <a:cubicBezTo>
                  <a:pt x="18280" y="1858"/>
                  <a:pt x="18262" y="2030"/>
                  <a:pt x="18247" y="2205"/>
                </a:cubicBezTo>
                <a:cubicBezTo>
                  <a:pt x="18243" y="2256"/>
                  <a:pt x="18240" y="2309"/>
                  <a:pt x="18236" y="2361"/>
                </a:cubicBezTo>
                <a:cubicBezTo>
                  <a:pt x="18228" y="2494"/>
                  <a:pt x="18222" y="2626"/>
                  <a:pt x="18220" y="2760"/>
                </a:cubicBezTo>
                <a:cubicBezTo>
                  <a:pt x="18220" y="2809"/>
                  <a:pt x="18218" y="2860"/>
                  <a:pt x="18219" y="2909"/>
                </a:cubicBezTo>
                <a:cubicBezTo>
                  <a:pt x="18220" y="3087"/>
                  <a:pt x="18226" y="3265"/>
                  <a:pt x="18239" y="3437"/>
                </a:cubicBezTo>
                <a:cubicBezTo>
                  <a:pt x="18239" y="3439"/>
                  <a:pt x="18238" y="3441"/>
                  <a:pt x="18239" y="3444"/>
                </a:cubicBezTo>
                <a:cubicBezTo>
                  <a:pt x="18253" y="3636"/>
                  <a:pt x="18274" y="3821"/>
                  <a:pt x="18304" y="3996"/>
                </a:cubicBezTo>
                <a:lnTo>
                  <a:pt x="18385" y="4482"/>
                </a:lnTo>
                <a:lnTo>
                  <a:pt x="18259" y="4783"/>
                </a:lnTo>
                <a:cubicBezTo>
                  <a:pt x="18209" y="4901"/>
                  <a:pt x="18180" y="4960"/>
                  <a:pt x="18156" y="4993"/>
                </a:cubicBezTo>
                <a:cubicBezTo>
                  <a:pt x="18139" y="5014"/>
                  <a:pt x="18122" y="5033"/>
                  <a:pt x="18109" y="5023"/>
                </a:cubicBezTo>
                <a:cubicBezTo>
                  <a:pt x="18098" y="5015"/>
                  <a:pt x="18088" y="4997"/>
                  <a:pt x="18075" y="4972"/>
                </a:cubicBezTo>
                <a:cubicBezTo>
                  <a:pt x="18055" y="4933"/>
                  <a:pt x="18028" y="4905"/>
                  <a:pt x="17997" y="4888"/>
                </a:cubicBezTo>
                <a:cubicBezTo>
                  <a:pt x="17956" y="4864"/>
                  <a:pt x="17908" y="4865"/>
                  <a:pt x="17861" y="4878"/>
                </a:cubicBezTo>
                <a:cubicBezTo>
                  <a:pt x="17846" y="4882"/>
                  <a:pt x="17832" y="4885"/>
                  <a:pt x="17817" y="4892"/>
                </a:cubicBezTo>
                <a:cubicBezTo>
                  <a:pt x="17805" y="4899"/>
                  <a:pt x="17792" y="4907"/>
                  <a:pt x="17780" y="4916"/>
                </a:cubicBezTo>
                <a:cubicBezTo>
                  <a:pt x="17752" y="4937"/>
                  <a:pt x="17726" y="4964"/>
                  <a:pt x="17704" y="5000"/>
                </a:cubicBezTo>
                <a:cubicBezTo>
                  <a:pt x="17680" y="5038"/>
                  <a:pt x="17654" y="5105"/>
                  <a:pt x="17630" y="5179"/>
                </a:cubicBezTo>
                <a:cubicBezTo>
                  <a:pt x="17606" y="5254"/>
                  <a:pt x="17584" y="5337"/>
                  <a:pt x="17571" y="5413"/>
                </a:cubicBezTo>
                <a:cubicBezTo>
                  <a:pt x="17551" y="5530"/>
                  <a:pt x="17536" y="5597"/>
                  <a:pt x="17516" y="5632"/>
                </a:cubicBezTo>
                <a:cubicBezTo>
                  <a:pt x="17496" y="5667"/>
                  <a:pt x="17472" y="5671"/>
                  <a:pt x="17434" y="5660"/>
                </a:cubicBezTo>
                <a:cubicBezTo>
                  <a:pt x="17380" y="5645"/>
                  <a:pt x="17330" y="5567"/>
                  <a:pt x="17311" y="5471"/>
                </a:cubicBezTo>
                <a:cubicBezTo>
                  <a:pt x="17227" y="5045"/>
                  <a:pt x="17132" y="4762"/>
                  <a:pt x="17033" y="4633"/>
                </a:cubicBezTo>
                <a:cubicBezTo>
                  <a:pt x="16994" y="4583"/>
                  <a:pt x="16971" y="4535"/>
                  <a:pt x="16953" y="4484"/>
                </a:cubicBezTo>
                <a:cubicBezTo>
                  <a:pt x="16941" y="4449"/>
                  <a:pt x="16930" y="4412"/>
                  <a:pt x="16925" y="4365"/>
                </a:cubicBezTo>
                <a:cubicBezTo>
                  <a:pt x="16920" y="4326"/>
                  <a:pt x="16917" y="4281"/>
                  <a:pt x="16915" y="4227"/>
                </a:cubicBezTo>
                <a:cubicBezTo>
                  <a:pt x="16908" y="4006"/>
                  <a:pt x="16918" y="3949"/>
                  <a:pt x="16982" y="3882"/>
                </a:cubicBezTo>
                <a:cubicBezTo>
                  <a:pt x="17003" y="3860"/>
                  <a:pt x="17031" y="3811"/>
                  <a:pt x="17061" y="3751"/>
                </a:cubicBezTo>
                <a:cubicBezTo>
                  <a:pt x="17091" y="3692"/>
                  <a:pt x="17122" y="3619"/>
                  <a:pt x="17146" y="3551"/>
                </a:cubicBezTo>
                <a:cubicBezTo>
                  <a:pt x="17218" y="3347"/>
                  <a:pt x="17233" y="3233"/>
                  <a:pt x="17233" y="2928"/>
                </a:cubicBezTo>
                <a:cubicBezTo>
                  <a:pt x="17233" y="2602"/>
                  <a:pt x="17220" y="2513"/>
                  <a:pt x="17120" y="2237"/>
                </a:cubicBezTo>
                <a:cubicBezTo>
                  <a:pt x="17034" y="2000"/>
                  <a:pt x="16981" y="1920"/>
                  <a:pt x="16910" y="1920"/>
                </a:cubicBezTo>
                <a:cubicBezTo>
                  <a:pt x="16874" y="1920"/>
                  <a:pt x="16839" y="1934"/>
                  <a:pt x="16805" y="1957"/>
                </a:cubicBezTo>
                <a:cubicBezTo>
                  <a:pt x="16796" y="1964"/>
                  <a:pt x="16788" y="1973"/>
                  <a:pt x="16779" y="1981"/>
                </a:cubicBezTo>
                <a:cubicBezTo>
                  <a:pt x="16755" y="2003"/>
                  <a:pt x="16732" y="2031"/>
                  <a:pt x="16710" y="2065"/>
                </a:cubicBezTo>
                <a:cubicBezTo>
                  <a:pt x="16702" y="2077"/>
                  <a:pt x="16694" y="2091"/>
                  <a:pt x="16687" y="2104"/>
                </a:cubicBezTo>
                <a:cubicBezTo>
                  <a:pt x="16659" y="2154"/>
                  <a:pt x="16633" y="2209"/>
                  <a:pt x="16612" y="2277"/>
                </a:cubicBezTo>
                <a:cubicBezTo>
                  <a:pt x="16611" y="2278"/>
                  <a:pt x="16611" y="2279"/>
                  <a:pt x="16611" y="2279"/>
                </a:cubicBezTo>
                <a:cubicBezTo>
                  <a:pt x="16587" y="2355"/>
                  <a:pt x="16568" y="2441"/>
                  <a:pt x="16553" y="2536"/>
                </a:cubicBezTo>
                <a:cubicBezTo>
                  <a:pt x="16536" y="2643"/>
                  <a:pt x="16525" y="2740"/>
                  <a:pt x="16518" y="2832"/>
                </a:cubicBezTo>
                <a:cubicBezTo>
                  <a:pt x="16516" y="2865"/>
                  <a:pt x="16516" y="2897"/>
                  <a:pt x="16515" y="2928"/>
                </a:cubicBezTo>
                <a:cubicBezTo>
                  <a:pt x="16513" y="2993"/>
                  <a:pt x="16514" y="3056"/>
                  <a:pt x="16518" y="3117"/>
                </a:cubicBezTo>
                <a:cubicBezTo>
                  <a:pt x="16520" y="3140"/>
                  <a:pt x="16521" y="3164"/>
                  <a:pt x="16523" y="3187"/>
                </a:cubicBezTo>
                <a:cubicBezTo>
                  <a:pt x="16533" y="3270"/>
                  <a:pt x="16547" y="3351"/>
                  <a:pt x="16569" y="3432"/>
                </a:cubicBezTo>
                <a:cubicBezTo>
                  <a:pt x="16593" y="3520"/>
                  <a:pt x="16625" y="3609"/>
                  <a:pt x="16665" y="3702"/>
                </a:cubicBezTo>
                <a:cubicBezTo>
                  <a:pt x="16722" y="3834"/>
                  <a:pt x="16754" y="3916"/>
                  <a:pt x="16771" y="3999"/>
                </a:cubicBezTo>
                <a:cubicBezTo>
                  <a:pt x="16788" y="4081"/>
                  <a:pt x="16790" y="4162"/>
                  <a:pt x="16786" y="4288"/>
                </a:cubicBezTo>
                <a:cubicBezTo>
                  <a:pt x="16783" y="4383"/>
                  <a:pt x="16777" y="4452"/>
                  <a:pt x="16769" y="4496"/>
                </a:cubicBezTo>
                <a:cubicBezTo>
                  <a:pt x="16765" y="4519"/>
                  <a:pt x="16760" y="4534"/>
                  <a:pt x="16755" y="4542"/>
                </a:cubicBezTo>
                <a:cubicBezTo>
                  <a:pt x="16749" y="4551"/>
                  <a:pt x="16744" y="4553"/>
                  <a:pt x="16737" y="4549"/>
                </a:cubicBezTo>
                <a:cubicBezTo>
                  <a:pt x="16715" y="4537"/>
                  <a:pt x="16641" y="4603"/>
                  <a:pt x="16573" y="4694"/>
                </a:cubicBezTo>
                <a:cubicBezTo>
                  <a:pt x="16510" y="4779"/>
                  <a:pt x="16457" y="4899"/>
                  <a:pt x="16416" y="5044"/>
                </a:cubicBezTo>
                <a:cubicBezTo>
                  <a:pt x="16374" y="5189"/>
                  <a:pt x="16345" y="5359"/>
                  <a:pt x="16328" y="5541"/>
                </a:cubicBezTo>
                <a:cubicBezTo>
                  <a:pt x="16295" y="5904"/>
                  <a:pt x="16312" y="6318"/>
                  <a:pt x="16390" y="6684"/>
                </a:cubicBezTo>
                <a:cubicBezTo>
                  <a:pt x="16408" y="6772"/>
                  <a:pt x="16433" y="6858"/>
                  <a:pt x="16459" y="6938"/>
                </a:cubicBezTo>
                <a:cubicBezTo>
                  <a:pt x="16486" y="7018"/>
                  <a:pt x="16514" y="7095"/>
                  <a:pt x="16542" y="7153"/>
                </a:cubicBezTo>
                <a:cubicBezTo>
                  <a:pt x="16569" y="7212"/>
                  <a:pt x="16595" y="7256"/>
                  <a:pt x="16617" y="7279"/>
                </a:cubicBezTo>
                <a:cubicBezTo>
                  <a:pt x="16639" y="7302"/>
                  <a:pt x="16657" y="7304"/>
                  <a:pt x="16667" y="7277"/>
                </a:cubicBezTo>
                <a:cubicBezTo>
                  <a:pt x="16676" y="7251"/>
                  <a:pt x="16701" y="7271"/>
                  <a:pt x="16723" y="7321"/>
                </a:cubicBezTo>
                <a:cubicBezTo>
                  <a:pt x="16747" y="7378"/>
                  <a:pt x="16812" y="7391"/>
                  <a:pt x="16896" y="7356"/>
                </a:cubicBezTo>
                <a:cubicBezTo>
                  <a:pt x="16934" y="7340"/>
                  <a:pt x="16973" y="7302"/>
                  <a:pt x="17010" y="7256"/>
                </a:cubicBezTo>
                <a:cubicBezTo>
                  <a:pt x="17017" y="7246"/>
                  <a:pt x="17024" y="7236"/>
                  <a:pt x="17032" y="7225"/>
                </a:cubicBezTo>
                <a:cubicBezTo>
                  <a:pt x="17062" y="7182"/>
                  <a:pt x="17091" y="7131"/>
                  <a:pt x="17118" y="7071"/>
                </a:cubicBezTo>
                <a:cubicBezTo>
                  <a:pt x="17124" y="7059"/>
                  <a:pt x="17130" y="7048"/>
                  <a:pt x="17136" y="7034"/>
                </a:cubicBezTo>
                <a:cubicBezTo>
                  <a:pt x="17168" y="6957"/>
                  <a:pt x="17200" y="6870"/>
                  <a:pt x="17227" y="6773"/>
                </a:cubicBezTo>
                <a:cubicBezTo>
                  <a:pt x="17227" y="6772"/>
                  <a:pt x="17226" y="6771"/>
                  <a:pt x="17227" y="6770"/>
                </a:cubicBezTo>
                <a:cubicBezTo>
                  <a:pt x="17255" y="6666"/>
                  <a:pt x="17279" y="6554"/>
                  <a:pt x="17299" y="6432"/>
                </a:cubicBezTo>
                <a:cubicBezTo>
                  <a:pt x="17346" y="6139"/>
                  <a:pt x="17368" y="6087"/>
                  <a:pt x="17440" y="6087"/>
                </a:cubicBezTo>
                <a:cubicBezTo>
                  <a:pt x="17503" y="6087"/>
                  <a:pt x="17538" y="6147"/>
                  <a:pt x="17574" y="6315"/>
                </a:cubicBezTo>
                <a:cubicBezTo>
                  <a:pt x="17588" y="6379"/>
                  <a:pt x="17614" y="6459"/>
                  <a:pt x="17646" y="6539"/>
                </a:cubicBezTo>
                <a:cubicBezTo>
                  <a:pt x="17677" y="6619"/>
                  <a:pt x="17714" y="6697"/>
                  <a:pt x="17748" y="6754"/>
                </a:cubicBezTo>
                <a:lnTo>
                  <a:pt x="17873" y="6964"/>
                </a:lnTo>
                <a:lnTo>
                  <a:pt x="17894" y="7589"/>
                </a:lnTo>
                <a:cubicBezTo>
                  <a:pt x="17905" y="7932"/>
                  <a:pt x="17907" y="8249"/>
                  <a:pt x="17897" y="8292"/>
                </a:cubicBezTo>
                <a:cubicBezTo>
                  <a:pt x="17888" y="8334"/>
                  <a:pt x="17827" y="8407"/>
                  <a:pt x="17763" y="8455"/>
                </a:cubicBezTo>
                <a:cubicBezTo>
                  <a:pt x="17726" y="8482"/>
                  <a:pt x="17689" y="8528"/>
                  <a:pt x="17653" y="8590"/>
                </a:cubicBezTo>
                <a:cubicBezTo>
                  <a:pt x="17653" y="8591"/>
                  <a:pt x="17653" y="8592"/>
                  <a:pt x="17652" y="8592"/>
                </a:cubicBezTo>
                <a:cubicBezTo>
                  <a:pt x="17645" y="8605"/>
                  <a:pt x="17639" y="8624"/>
                  <a:pt x="17632" y="8637"/>
                </a:cubicBezTo>
                <a:cubicBezTo>
                  <a:pt x="17604" y="8692"/>
                  <a:pt x="17575" y="8751"/>
                  <a:pt x="17548" y="8826"/>
                </a:cubicBezTo>
                <a:cubicBezTo>
                  <a:pt x="17529" y="8877"/>
                  <a:pt x="17512" y="8943"/>
                  <a:pt x="17494" y="9003"/>
                </a:cubicBezTo>
                <a:cubicBezTo>
                  <a:pt x="17480" y="9052"/>
                  <a:pt x="17465" y="9093"/>
                  <a:pt x="17451" y="9148"/>
                </a:cubicBezTo>
                <a:cubicBezTo>
                  <a:pt x="17421" y="9269"/>
                  <a:pt x="17392" y="9405"/>
                  <a:pt x="17366" y="9551"/>
                </a:cubicBezTo>
                <a:cubicBezTo>
                  <a:pt x="17327" y="9775"/>
                  <a:pt x="17306" y="9887"/>
                  <a:pt x="17281" y="9943"/>
                </a:cubicBezTo>
                <a:cubicBezTo>
                  <a:pt x="17255" y="10000"/>
                  <a:pt x="17224" y="10002"/>
                  <a:pt x="17164" y="9997"/>
                </a:cubicBezTo>
                <a:cubicBezTo>
                  <a:pt x="17108" y="9992"/>
                  <a:pt x="17061" y="9981"/>
                  <a:pt x="17022" y="9967"/>
                </a:cubicBezTo>
                <a:cubicBezTo>
                  <a:pt x="16944" y="9937"/>
                  <a:pt x="16898" y="9883"/>
                  <a:pt x="16860" y="9773"/>
                </a:cubicBezTo>
                <a:cubicBezTo>
                  <a:pt x="16841" y="9718"/>
                  <a:pt x="16824" y="9652"/>
                  <a:pt x="16807" y="9568"/>
                </a:cubicBezTo>
                <a:cubicBezTo>
                  <a:pt x="16772" y="9394"/>
                  <a:pt x="16711" y="9201"/>
                  <a:pt x="16671" y="9141"/>
                </a:cubicBezTo>
                <a:cubicBezTo>
                  <a:pt x="16650" y="9108"/>
                  <a:pt x="16622" y="9082"/>
                  <a:pt x="16591" y="9064"/>
                </a:cubicBezTo>
                <a:cubicBezTo>
                  <a:pt x="16591" y="9064"/>
                  <a:pt x="16591" y="9064"/>
                  <a:pt x="16591" y="9064"/>
                </a:cubicBezTo>
                <a:cubicBezTo>
                  <a:pt x="16559" y="9045"/>
                  <a:pt x="16523" y="9036"/>
                  <a:pt x="16488" y="9033"/>
                </a:cubicBezTo>
                <a:cubicBezTo>
                  <a:pt x="16487" y="9033"/>
                  <a:pt x="16487" y="9033"/>
                  <a:pt x="16486" y="9033"/>
                </a:cubicBezTo>
                <a:cubicBezTo>
                  <a:pt x="16476" y="9033"/>
                  <a:pt x="16468" y="9037"/>
                  <a:pt x="16458" y="9038"/>
                </a:cubicBezTo>
                <a:cubicBezTo>
                  <a:pt x="16435" y="9040"/>
                  <a:pt x="16412" y="9041"/>
                  <a:pt x="16391" y="9050"/>
                </a:cubicBezTo>
                <a:cubicBezTo>
                  <a:pt x="16362" y="9063"/>
                  <a:pt x="16336" y="9084"/>
                  <a:pt x="16316" y="9113"/>
                </a:cubicBezTo>
                <a:cubicBezTo>
                  <a:pt x="16295" y="9144"/>
                  <a:pt x="16278" y="9158"/>
                  <a:pt x="16262" y="9157"/>
                </a:cubicBezTo>
                <a:cubicBezTo>
                  <a:pt x="16246" y="9156"/>
                  <a:pt x="16231" y="9138"/>
                  <a:pt x="16216" y="9103"/>
                </a:cubicBezTo>
                <a:cubicBezTo>
                  <a:pt x="16208" y="9083"/>
                  <a:pt x="16201" y="9066"/>
                  <a:pt x="16197" y="9047"/>
                </a:cubicBezTo>
                <a:cubicBezTo>
                  <a:pt x="16197" y="9047"/>
                  <a:pt x="16197" y="9046"/>
                  <a:pt x="16197" y="9045"/>
                </a:cubicBezTo>
                <a:cubicBezTo>
                  <a:pt x="16192" y="9022"/>
                  <a:pt x="16192" y="8987"/>
                  <a:pt x="16194" y="8954"/>
                </a:cubicBezTo>
                <a:cubicBezTo>
                  <a:pt x="16198" y="8906"/>
                  <a:pt x="16207" y="8845"/>
                  <a:pt x="16225" y="8751"/>
                </a:cubicBezTo>
                <a:cubicBezTo>
                  <a:pt x="16298" y="8370"/>
                  <a:pt x="16292" y="7520"/>
                  <a:pt x="16215" y="7106"/>
                </a:cubicBezTo>
                <a:cubicBezTo>
                  <a:pt x="16198" y="7018"/>
                  <a:pt x="16175" y="6929"/>
                  <a:pt x="16146" y="6843"/>
                </a:cubicBezTo>
                <a:cubicBezTo>
                  <a:pt x="16108" y="6724"/>
                  <a:pt x="16057" y="6613"/>
                  <a:pt x="16003" y="6511"/>
                </a:cubicBezTo>
                <a:cubicBezTo>
                  <a:pt x="15994" y="6494"/>
                  <a:pt x="15985" y="6477"/>
                  <a:pt x="15976" y="6460"/>
                </a:cubicBezTo>
                <a:cubicBezTo>
                  <a:pt x="15920" y="6364"/>
                  <a:pt x="15861" y="6276"/>
                  <a:pt x="15799" y="6217"/>
                </a:cubicBezTo>
                <a:cubicBezTo>
                  <a:pt x="15776" y="6195"/>
                  <a:pt x="15756" y="6171"/>
                  <a:pt x="15739" y="6143"/>
                </a:cubicBezTo>
                <a:cubicBezTo>
                  <a:pt x="15723" y="6115"/>
                  <a:pt x="15710" y="6086"/>
                  <a:pt x="15700" y="6054"/>
                </a:cubicBezTo>
                <a:cubicBezTo>
                  <a:pt x="15696" y="6042"/>
                  <a:pt x="15694" y="6027"/>
                  <a:pt x="15691" y="6015"/>
                </a:cubicBezTo>
                <a:cubicBezTo>
                  <a:pt x="15678" y="5960"/>
                  <a:pt x="15670" y="5903"/>
                  <a:pt x="15673" y="5842"/>
                </a:cubicBezTo>
                <a:cubicBezTo>
                  <a:pt x="15674" y="5803"/>
                  <a:pt x="15679" y="5765"/>
                  <a:pt x="15686" y="5725"/>
                </a:cubicBezTo>
                <a:cubicBezTo>
                  <a:pt x="15694" y="5687"/>
                  <a:pt x="15703" y="5649"/>
                  <a:pt x="15717" y="5611"/>
                </a:cubicBezTo>
                <a:cubicBezTo>
                  <a:pt x="15743" y="5534"/>
                  <a:pt x="15781" y="5460"/>
                  <a:pt x="15831" y="5392"/>
                </a:cubicBezTo>
                <a:cubicBezTo>
                  <a:pt x="15866" y="5344"/>
                  <a:pt x="15911" y="5162"/>
                  <a:pt x="15931" y="4990"/>
                </a:cubicBezTo>
                <a:cubicBezTo>
                  <a:pt x="15941" y="4903"/>
                  <a:pt x="15948" y="4817"/>
                  <a:pt x="15950" y="4734"/>
                </a:cubicBezTo>
                <a:cubicBezTo>
                  <a:pt x="15950" y="4733"/>
                  <a:pt x="15950" y="4732"/>
                  <a:pt x="15950" y="4731"/>
                </a:cubicBezTo>
                <a:cubicBezTo>
                  <a:pt x="15956" y="4564"/>
                  <a:pt x="15948" y="4405"/>
                  <a:pt x="15928" y="4265"/>
                </a:cubicBezTo>
                <a:cubicBezTo>
                  <a:pt x="15914" y="4172"/>
                  <a:pt x="15892" y="4090"/>
                  <a:pt x="15869" y="4015"/>
                </a:cubicBezTo>
                <a:cubicBezTo>
                  <a:pt x="15863" y="3995"/>
                  <a:pt x="15856" y="3977"/>
                  <a:pt x="15849" y="3959"/>
                </a:cubicBezTo>
                <a:cubicBezTo>
                  <a:pt x="15823" y="3890"/>
                  <a:pt x="15795" y="3827"/>
                  <a:pt x="15760" y="3782"/>
                </a:cubicBezTo>
                <a:cubicBezTo>
                  <a:pt x="15708" y="3713"/>
                  <a:pt x="15647" y="3677"/>
                  <a:pt x="15579" y="3677"/>
                </a:cubicBezTo>
                <a:cubicBezTo>
                  <a:pt x="15501" y="3677"/>
                  <a:pt x="15433" y="3733"/>
                  <a:pt x="15377" y="3845"/>
                </a:cubicBezTo>
                <a:cubicBezTo>
                  <a:pt x="15349" y="3901"/>
                  <a:pt x="15324" y="3969"/>
                  <a:pt x="15302" y="4052"/>
                </a:cubicBezTo>
                <a:cubicBezTo>
                  <a:pt x="15279" y="4137"/>
                  <a:pt x="15259" y="4238"/>
                  <a:pt x="15241" y="4351"/>
                </a:cubicBezTo>
                <a:cubicBezTo>
                  <a:pt x="15231" y="4417"/>
                  <a:pt x="15223" y="4463"/>
                  <a:pt x="15214" y="4500"/>
                </a:cubicBezTo>
                <a:cubicBezTo>
                  <a:pt x="15206" y="4532"/>
                  <a:pt x="15196" y="4556"/>
                  <a:pt x="15184" y="4573"/>
                </a:cubicBezTo>
                <a:cubicBezTo>
                  <a:pt x="15181" y="4577"/>
                  <a:pt x="15175" y="4581"/>
                  <a:pt x="15171" y="4584"/>
                </a:cubicBezTo>
                <a:cubicBezTo>
                  <a:pt x="15162" y="4592"/>
                  <a:pt x="15148" y="4599"/>
                  <a:pt x="15136" y="4603"/>
                </a:cubicBezTo>
                <a:cubicBezTo>
                  <a:pt x="15108" y="4611"/>
                  <a:pt x="15071" y="4615"/>
                  <a:pt x="15016" y="4615"/>
                </a:cubicBezTo>
                <a:cubicBezTo>
                  <a:pt x="14937" y="4614"/>
                  <a:pt x="14889" y="4607"/>
                  <a:pt x="14853" y="4577"/>
                </a:cubicBezTo>
                <a:cubicBezTo>
                  <a:pt x="14817" y="4548"/>
                  <a:pt x="14793" y="4496"/>
                  <a:pt x="14763" y="4409"/>
                </a:cubicBezTo>
                <a:cubicBezTo>
                  <a:pt x="14724" y="4296"/>
                  <a:pt x="14680" y="4219"/>
                  <a:pt x="14635" y="4178"/>
                </a:cubicBezTo>
                <a:cubicBezTo>
                  <a:pt x="14590" y="4138"/>
                  <a:pt x="14544" y="4133"/>
                  <a:pt x="14502" y="4160"/>
                </a:cubicBezTo>
                <a:cubicBezTo>
                  <a:pt x="14461" y="4187"/>
                  <a:pt x="14422" y="4246"/>
                  <a:pt x="14392" y="4335"/>
                </a:cubicBezTo>
                <a:cubicBezTo>
                  <a:pt x="14377" y="4379"/>
                  <a:pt x="14365" y="4428"/>
                  <a:pt x="14354" y="4486"/>
                </a:cubicBezTo>
                <a:cubicBezTo>
                  <a:pt x="14344" y="4545"/>
                  <a:pt x="14337" y="4612"/>
                  <a:pt x="14333" y="4685"/>
                </a:cubicBezTo>
                <a:cubicBezTo>
                  <a:pt x="14327" y="4774"/>
                  <a:pt x="14326" y="4867"/>
                  <a:pt x="14330" y="4958"/>
                </a:cubicBezTo>
                <a:cubicBezTo>
                  <a:pt x="14337" y="5139"/>
                  <a:pt x="14360" y="5308"/>
                  <a:pt x="14394" y="5422"/>
                </a:cubicBezTo>
                <a:cubicBezTo>
                  <a:pt x="14411" y="5479"/>
                  <a:pt x="14430" y="5521"/>
                  <a:pt x="14451" y="5543"/>
                </a:cubicBezTo>
                <a:cubicBezTo>
                  <a:pt x="14484" y="5578"/>
                  <a:pt x="14520" y="5596"/>
                  <a:pt x="14556" y="5597"/>
                </a:cubicBezTo>
                <a:cubicBezTo>
                  <a:pt x="14592" y="5597"/>
                  <a:pt x="14629" y="5582"/>
                  <a:pt x="14662" y="5553"/>
                </a:cubicBezTo>
                <a:cubicBezTo>
                  <a:pt x="14730" y="5494"/>
                  <a:pt x="14788" y="5379"/>
                  <a:pt x="14812" y="5231"/>
                </a:cubicBezTo>
                <a:cubicBezTo>
                  <a:pt x="14830" y="5119"/>
                  <a:pt x="14879" y="5025"/>
                  <a:pt x="14937" y="4993"/>
                </a:cubicBezTo>
                <a:cubicBezTo>
                  <a:pt x="15035" y="4938"/>
                  <a:pt x="15102" y="4922"/>
                  <a:pt x="15159" y="4960"/>
                </a:cubicBezTo>
                <a:cubicBezTo>
                  <a:pt x="15216" y="4998"/>
                  <a:pt x="15264" y="5089"/>
                  <a:pt x="15324" y="5247"/>
                </a:cubicBezTo>
                <a:cubicBezTo>
                  <a:pt x="15389" y="5415"/>
                  <a:pt x="15467" y="5621"/>
                  <a:pt x="15499" y="5702"/>
                </a:cubicBezTo>
                <a:cubicBezTo>
                  <a:pt x="15587" y="5924"/>
                  <a:pt x="15556" y="6090"/>
                  <a:pt x="15381" y="6341"/>
                </a:cubicBezTo>
                <a:cubicBezTo>
                  <a:pt x="15309" y="6444"/>
                  <a:pt x="15251" y="6539"/>
                  <a:pt x="15204" y="6640"/>
                </a:cubicBezTo>
                <a:cubicBezTo>
                  <a:pt x="15181" y="6690"/>
                  <a:pt x="15160" y="6743"/>
                  <a:pt x="15142" y="6796"/>
                </a:cubicBezTo>
                <a:cubicBezTo>
                  <a:pt x="15123" y="6850"/>
                  <a:pt x="15107" y="6906"/>
                  <a:pt x="15093" y="6966"/>
                </a:cubicBezTo>
                <a:cubicBezTo>
                  <a:pt x="15066" y="7086"/>
                  <a:pt x="15047" y="7222"/>
                  <a:pt x="15034" y="7382"/>
                </a:cubicBezTo>
                <a:cubicBezTo>
                  <a:pt x="15022" y="7541"/>
                  <a:pt x="15015" y="7724"/>
                  <a:pt x="15012" y="7944"/>
                </a:cubicBezTo>
                <a:lnTo>
                  <a:pt x="15007" y="8399"/>
                </a:lnTo>
                <a:lnTo>
                  <a:pt x="14853" y="8546"/>
                </a:lnTo>
                <a:lnTo>
                  <a:pt x="14699" y="8690"/>
                </a:lnTo>
                <a:lnTo>
                  <a:pt x="14593" y="8490"/>
                </a:lnTo>
                <a:cubicBezTo>
                  <a:pt x="14529" y="8370"/>
                  <a:pt x="14456" y="8307"/>
                  <a:pt x="14383" y="8296"/>
                </a:cubicBezTo>
                <a:cubicBezTo>
                  <a:pt x="14347" y="8291"/>
                  <a:pt x="14310" y="8299"/>
                  <a:pt x="14274" y="8322"/>
                </a:cubicBezTo>
                <a:cubicBezTo>
                  <a:pt x="14239" y="8345"/>
                  <a:pt x="14205" y="8381"/>
                  <a:pt x="14174" y="8432"/>
                </a:cubicBezTo>
                <a:cubicBezTo>
                  <a:pt x="14154" y="8463"/>
                  <a:pt x="14135" y="8505"/>
                  <a:pt x="14117" y="8555"/>
                </a:cubicBezTo>
                <a:cubicBezTo>
                  <a:pt x="14096" y="8616"/>
                  <a:pt x="14077" y="8704"/>
                  <a:pt x="14058" y="8795"/>
                </a:cubicBezTo>
                <a:cubicBezTo>
                  <a:pt x="14031" y="8929"/>
                  <a:pt x="14006" y="9084"/>
                  <a:pt x="13983" y="9288"/>
                </a:cubicBezTo>
                <a:cubicBezTo>
                  <a:pt x="13961" y="9474"/>
                  <a:pt x="13730" y="9647"/>
                  <a:pt x="13669" y="9523"/>
                </a:cubicBezTo>
                <a:cubicBezTo>
                  <a:pt x="13637" y="9460"/>
                  <a:pt x="13610" y="9409"/>
                  <a:pt x="13586" y="9372"/>
                </a:cubicBezTo>
                <a:cubicBezTo>
                  <a:pt x="13586" y="9371"/>
                  <a:pt x="13586" y="9372"/>
                  <a:pt x="13585" y="9372"/>
                </a:cubicBezTo>
                <a:cubicBezTo>
                  <a:pt x="13537" y="9298"/>
                  <a:pt x="13501" y="9275"/>
                  <a:pt x="13464" y="9297"/>
                </a:cubicBezTo>
                <a:cubicBezTo>
                  <a:pt x="13464" y="9297"/>
                  <a:pt x="13464" y="9297"/>
                  <a:pt x="13463" y="9297"/>
                </a:cubicBezTo>
                <a:cubicBezTo>
                  <a:pt x="13445" y="9308"/>
                  <a:pt x="13426" y="9330"/>
                  <a:pt x="13406" y="9362"/>
                </a:cubicBezTo>
                <a:cubicBezTo>
                  <a:pt x="13367" y="9425"/>
                  <a:pt x="13346" y="9455"/>
                  <a:pt x="13317" y="9423"/>
                </a:cubicBezTo>
                <a:cubicBezTo>
                  <a:pt x="13303" y="9407"/>
                  <a:pt x="13287" y="9375"/>
                  <a:pt x="13265" y="9325"/>
                </a:cubicBezTo>
                <a:cubicBezTo>
                  <a:pt x="13243" y="9275"/>
                  <a:pt x="13216" y="9207"/>
                  <a:pt x="13180" y="9115"/>
                </a:cubicBezTo>
                <a:lnTo>
                  <a:pt x="13033" y="8737"/>
                </a:lnTo>
                <a:lnTo>
                  <a:pt x="13070" y="8376"/>
                </a:lnTo>
                <a:cubicBezTo>
                  <a:pt x="13096" y="8120"/>
                  <a:pt x="13101" y="7928"/>
                  <a:pt x="13081" y="7729"/>
                </a:cubicBezTo>
                <a:cubicBezTo>
                  <a:pt x="13065" y="7574"/>
                  <a:pt x="13057" y="7422"/>
                  <a:pt x="13065" y="7391"/>
                </a:cubicBezTo>
                <a:cubicBezTo>
                  <a:pt x="13072" y="7360"/>
                  <a:pt x="13150" y="7178"/>
                  <a:pt x="13239" y="6987"/>
                </a:cubicBezTo>
                <a:cubicBezTo>
                  <a:pt x="13317" y="6821"/>
                  <a:pt x="13358" y="6737"/>
                  <a:pt x="13388" y="6710"/>
                </a:cubicBezTo>
                <a:cubicBezTo>
                  <a:pt x="13417" y="6683"/>
                  <a:pt x="13436" y="6709"/>
                  <a:pt x="13468" y="6770"/>
                </a:cubicBezTo>
                <a:cubicBezTo>
                  <a:pt x="13561" y="6952"/>
                  <a:pt x="13773" y="6938"/>
                  <a:pt x="13872" y="6742"/>
                </a:cubicBezTo>
                <a:cubicBezTo>
                  <a:pt x="13916" y="6655"/>
                  <a:pt x="13971" y="6433"/>
                  <a:pt x="13993" y="6248"/>
                </a:cubicBezTo>
                <a:cubicBezTo>
                  <a:pt x="14003" y="6157"/>
                  <a:pt x="14008" y="6067"/>
                  <a:pt x="14010" y="5977"/>
                </a:cubicBezTo>
                <a:cubicBezTo>
                  <a:pt x="14011" y="5945"/>
                  <a:pt x="14011" y="5913"/>
                  <a:pt x="14010" y="5882"/>
                </a:cubicBezTo>
                <a:cubicBezTo>
                  <a:pt x="14010" y="5815"/>
                  <a:pt x="14007" y="5748"/>
                  <a:pt x="14002" y="5683"/>
                </a:cubicBezTo>
                <a:cubicBezTo>
                  <a:pt x="14000" y="5658"/>
                  <a:pt x="13998" y="5633"/>
                  <a:pt x="13995" y="5609"/>
                </a:cubicBezTo>
                <a:cubicBezTo>
                  <a:pt x="13985" y="5521"/>
                  <a:pt x="13972" y="5437"/>
                  <a:pt x="13953" y="5357"/>
                </a:cubicBezTo>
                <a:cubicBezTo>
                  <a:pt x="13953" y="5356"/>
                  <a:pt x="13952" y="5355"/>
                  <a:pt x="13952" y="5354"/>
                </a:cubicBezTo>
                <a:cubicBezTo>
                  <a:pt x="13932" y="5265"/>
                  <a:pt x="13907" y="5182"/>
                  <a:pt x="13876" y="5105"/>
                </a:cubicBezTo>
                <a:cubicBezTo>
                  <a:pt x="13806" y="4931"/>
                  <a:pt x="13796" y="4856"/>
                  <a:pt x="13808" y="4594"/>
                </a:cubicBezTo>
                <a:cubicBezTo>
                  <a:pt x="13814" y="4476"/>
                  <a:pt x="13822" y="4392"/>
                  <a:pt x="13838" y="4325"/>
                </a:cubicBezTo>
                <a:cubicBezTo>
                  <a:pt x="13853" y="4260"/>
                  <a:pt x="13875" y="4209"/>
                  <a:pt x="13906" y="4164"/>
                </a:cubicBezTo>
                <a:cubicBezTo>
                  <a:pt x="13933" y="4126"/>
                  <a:pt x="13958" y="4078"/>
                  <a:pt x="13979" y="4027"/>
                </a:cubicBezTo>
                <a:cubicBezTo>
                  <a:pt x="14022" y="3924"/>
                  <a:pt x="14053" y="3799"/>
                  <a:pt x="14069" y="3665"/>
                </a:cubicBezTo>
                <a:cubicBezTo>
                  <a:pt x="14077" y="3598"/>
                  <a:pt x="14081" y="3529"/>
                  <a:pt x="14081" y="3460"/>
                </a:cubicBezTo>
                <a:cubicBezTo>
                  <a:pt x="14081" y="3301"/>
                  <a:pt x="14115" y="3160"/>
                  <a:pt x="14205" y="2954"/>
                </a:cubicBezTo>
                <a:lnTo>
                  <a:pt x="14329" y="2669"/>
                </a:lnTo>
                <a:lnTo>
                  <a:pt x="14400" y="2825"/>
                </a:lnTo>
                <a:cubicBezTo>
                  <a:pt x="14446" y="2926"/>
                  <a:pt x="14519" y="2982"/>
                  <a:pt x="14604" y="2982"/>
                </a:cubicBezTo>
                <a:cubicBezTo>
                  <a:pt x="14718" y="2982"/>
                  <a:pt x="14751" y="2938"/>
                  <a:pt x="14850" y="2664"/>
                </a:cubicBezTo>
                <a:cubicBezTo>
                  <a:pt x="14941" y="2411"/>
                  <a:pt x="14965" y="2285"/>
                  <a:pt x="14965" y="2046"/>
                </a:cubicBezTo>
                <a:cubicBezTo>
                  <a:pt x="14965" y="1954"/>
                  <a:pt x="14961" y="1864"/>
                  <a:pt x="14954" y="1778"/>
                </a:cubicBezTo>
                <a:cubicBezTo>
                  <a:pt x="14954" y="1777"/>
                  <a:pt x="14954" y="1776"/>
                  <a:pt x="14954" y="1775"/>
                </a:cubicBezTo>
                <a:cubicBezTo>
                  <a:pt x="14947" y="1689"/>
                  <a:pt x="14935" y="1607"/>
                  <a:pt x="14921" y="1530"/>
                </a:cubicBezTo>
                <a:cubicBezTo>
                  <a:pt x="14921" y="1530"/>
                  <a:pt x="14922" y="1529"/>
                  <a:pt x="14921" y="1528"/>
                </a:cubicBezTo>
                <a:cubicBezTo>
                  <a:pt x="14894" y="1374"/>
                  <a:pt x="14854" y="1246"/>
                  <a:pt x="14805" y="1157"/>
                </a:cubicBezTo>
                <a:cubicBezTo>
                  <a:pt x="14723" y="1008"/>
                  <a:pt x="14519" y="976"/>
                  <a:pt x="14435" y="1101"/>
                </a:cubicBezTo>
                <a:cubicBezTo>
                  <a:pt x="14390" y="1168"/>
                  <a:pt x="14345" y="1319"/>
                  <a:pt x="14312" y="1498"/>
                </a:cubicBezTo>
                <a:cubicBezTo>
                  <a:pt x="14279" y="1676"/>
                  <a:pt x="14258" y="1882"/>
                  <a:pt x="14259" y="2058"/>
                </a:cubicBezTo>
                <a:cubicBezTo>
                  <a:pt x="14259" y="2227"/>
                  <a:pt x="14249" y="2345"/>
                  <a:pt x="14222" y="2445"/>
                </a:cubicBezTo>
                <a:cubicBezTo>
                  <a:pt x="14195" y="2545"/>
                  <a:pt x="14150" y="2628"/>
                  <a:pt x="14077" y="2730"/>
                </a:cubicBezTo>
                <a:cubicBezTo>
                  <a:pt x="14016" y="2814"/>
                  <a:pt x="13977" y="2817"/>
                  <a:pt x="13898" y="2744"/>
                </a:cubicBezTo>
                <a:cubicBezTo>
                  <a:pt x="13864" y="2713"/>
                  <a:pt x="13832" y="2699"/>
                  <a:pt x="13802" y="2699"/>
                </a:cubicBezTo>
                <a:cubicBezTo>
                  <a:pt x="13801" y="2699"/>
                  <a:pt x="13801" y="2699"/>
                  <a:pt x="13801" y="2699"/>
                </a:cubicBezTo>
                <a:cubicBezTo>
                  <a:pt x="13771" y="2700"/>
                  <a:pt x="13742" y="2715"/>
                  <a:pt x="13716" y="2741"/>
                </a:cubicBezTo>
                <a:cubicBezTo>
                  <a:pt x="13690" y="2768"/>
                  <a:pt x="13666" y="2808"/>
                  <a:pt x="13645" y="2856"/>
                </a:cubicBezTo>
                <a:cubicBezTo>
                  <a:pt x="13603" y="2951"/>
                  <a:pt x="13572" y="3083"/>
                  <a:pt x="13559" y="3231"/>
                </a:cubicBezTo>
                <a:cubicBezTo>
                  <a:pt x="13552" y="3306"/>
                  <a:pt x="13549" y="3384"/>
                  <a:pt x="13551" y="3465"/>
                </a:cubicBezTo>
                <a:cubicBezTo>
                  <a:pt x="13555" y="3625"/>
                  <a:pt x="13578" y="3791"/>
                  <a:pt x="13624" y="3943"/>
                </a:cubicBezTo>
                <a:cubicBezTo>
                  <a:pt x="13640" y="3995"/>
                  <a:pt x="13652" y="4039"/>
                  <a:pt x="13661" y="4080"/>
                </a:cubicBezTo>
                <a:cubicBezTo>
                  <a:pt x="13661" y="4081"/>
                  <a:pt x="13661" y="4082"/>
                  <a:pt x="13661" y="4083"/>
                </a:cubicBezTo>
                <a:cubicBezTo>
                  <a:pt x="13672" y="4132"/>
                  <a:pt x="13676" y="4185"/>
                  <a:pt x="13679" y="4237"/>
                </a:cubicBezTo>
                <a:cubicBezTo>
                  <a:pt x="13683" y="4315"/>
                  <a:pt x="13682" y="4403"/>
                  <a:pt x="13674" y="4540"/>
                </a:cubicBezTo>
                <a:cubicBezTo>
                  <a:pt x="13657" y="4805"/>
                  <a:pt x="13637" y="4908"/>
                  <a:pt x="13594" y="4930"/>
                </a:cubicBezTo>
                <a:cubicBezTo>
                  <a:pt x="13567" y="4943"/>
                  <a:pt x="13538" y="4974"/>
                  <a:pt x="13509" y="5021"/>
                </a:cubicBezTo>
                <a:cubicBezTo>
                  <a:pt x="13480" y="5067"/>
                  <a:pt x="13452" y="5128"/>
                  <a:pt x="13426" y="5196"/>
                </a:cubicBezTo>
                <a:cubicBezTo>
                  <a:pt x="13413" y="5230"/>
                  <a:pt x="13403" y="5271"/>
                  <a:pt x="13391" y="5310"/>
                </a:cubicBezTo>
                <a:cubicBezTo>
                  <a:pt x="13390" y="5312"/>
                  <a:pt x="13390" y="5315"/>
                  <a:pt x="13389" y="5317"/>
                </a:cubicBezTo>
                <a:cubicBezTo>
                  <a:pt x="13379" y="5351"/>
                  <a:pt x="13367" y="5381"/>
                  <a:pt x="13358" y="5417"/>
                </a:cubicBezTo>
                <a:cubicBezTo>
                  <a:pt x="13358" y="5418"/>
                  <a:pt x="13358" y="5419"/>
                  <a:pt x="13358" y="5420"/>
                </a:cubicBezTo>
                <a:cubicBezTo>
                  <a:pt x="13340" y="5497"/>
                  <a:pt x="13325" y="5578"/>
                  <a:pt x="13317" y="5655"/>
                </a:cubicBezTo>
                <a:cubicBezTo>
                  <a:pt x="13300" y="5825"/>
                  <a:pt x="13298" y="5987"/>
                  <a:pt x="13312" y="6026"/>
                </a:cubicBezTo>
                <a:cubicBezTo>
                  <a:pt x="13363" y="6169"/>
                  <a:pt x="13305" y="6406"/>
                  <a:pt x="13146" y="6698"/>
                </a:cubicBezTo>
                <a:lnTo>
                  <a:pt x="12983" y="6997"/>
                </a:lnTo>
                <a:lnTo>
                  <a:pt x="12843" y="6787"/>
                </a:lnTo>
                <a:cubicBezTo>
                  <a:pt x="12766" y="6670"/>
                  <a:pt x="12670" y="6577"/>
                  <a:pt x="12630" y="6577"/>
                </a:cubicBezTo>
                <a:cubicBezTo>
                  <a:pt x="12586" y="6577"/>
                  <a:pt x="12554" y="6546"/>
                  <a:pt x="12530" y="6474"/>
                </a:cubicBezTo>
                <a:cubicBezTo>
                  <a:pt x="12518" y="6438"/>
                  <a:pt x="12508" y="6392"/>
                  <a:pt x="12499" y="6332"/>
                </a:cubicBezTo>
                <a:cubicBezTo>
                  <a:pt x="12491" y="6272"/>
                  <a:pt x="12483" y="6199"/>
                  <a:pt x="12477" y="6112"/>
                </a:cubicBezTo>
                <a:cubicBezTo>
                  <a:pt x="12460" y="5893"/>
                  <a:pt x="12467" y="5835"/>
                  <a:pt x="12525" y="5753"/>
                </a:cubicBezTo>
                <a:cubicBezTo>
                  <a:pt x="12562" y="5700"/>
                  <a:pt x="12624" y="5578"/>
                  <a:pt x="12662" y="5483"/>
                </a:cubicBezTo>
                <a:cubicBezTo>
                  <a:pt x="12699" y="5387"/>
                  <a:pt x="12736" y="5320"/>
                  <a:pt x="12743" y="5333"/>
                </a:cubicBezTo>
                <a:cubicBezTo>
                  <a:pt x="12794" y="5425"/>
                  <a:pt x="13018" y="4590"/>
                  <a:pt x="13094" y="4024"/>
                </a:cubicBezTo>
                <a:cubicBezTo>
                  <a:pt x="13174" y="3434"/>
                  <a:pt x="13147" y="2423"/>
                  <a:pt x="13037" y="1864"/>
                </a:cubicBezTo>
                <a:cubicBezTo>
                  <a:pt x="12991" y="1631"/>
                  <a:pt x="12935" y="1420"/>
                  <a:pt x="12912" y="1395"/>
                </a:cubicBezTo>
                <a:cubicBezTo>
                  <a:pt x="12900" y="1383"/>
                  <a:pt x="12891" y="1362"/>
                  <a:pt x="12886" y="1341"/>
                </a:cubicBezTo>
                <a:cubicBezTo>
                  <a:pt x="12881" y="1320"/>
                  <a:pt x="12880" y="1298"/>
                  <a:pt x="12885" y="1279"/>
                </a:cubicBezTo>
                <a:cubicBezTo>
                  <a:pt x="12893" y="1240"/>
                  <a:pt x="12861" y="1105"/>
                  <a:pt x="12813" y="978"/>
                </a:cubicBezTo>
                <a:cubicBezTo>
                  <a:pt x="12765" y="850"/>
                  <a:pt x="12726" y="773"/>
                  <a:pt x="12726" y="807"/>
                </a:cubicBezTo>
                <a:cubicBezTo>
                  <a:pt x="12726" y="841"/>
                  <a:pt x="12687" y="794"/>
                  <a:pt x="12640" y="700"/>
                </a:cubicBezTo>
                <a:cubicBezTo>
                  <a:pt x="12570" y="561"/>
                  <a:pt x="12489" y="458"/>
                  <a:pt x="12398" y="390"/>
                </a:cubicBezTo>
                <a:cubicBezTo>
                  <a:pt x="12308" y="321"/>
                  <a:pt x="12206" y="287"/>
                  <a:pt x="12092" y="287"/>
                </a:cubicBezTo>
                <a:cubicBezTo>
                  <a:pt x="12044" y="287"/>
                  <a:pt x="12005" y="288"/>
                  <a:pt x="11970" y="296"/>
                </a:cubicBezTo>
                <a:cubicBezTo>
                  <a:pt x="11936" y="304"/>
                  <a:pt x="11905" y="318"/>
                  <a:pt x="11874" y="341"/>
                </a:cubicBezTo>
                <a:cubicBezTo>
                  <a:pt x="11812" y="387"/>
                  <a:pt x="11747" y="473"/>
                  <a:pt x="11640" y="623"/>
                </a:cubicBezTo>
                <a:cubicBezTo>
                  <a:pt x="11393" y="970"/>
                  <a:pt x="11307" y="1203"/>
                  <a:pt x="11198" y="1829"/>
                </a:cubicBezTo>
                <a:cubicBezTo>
                  <a:pt x="11163" y="2029"/>
                  <a:pt x="11137" y="2222"/>
                  <a:pt x="11120" y="2415"/>
                </a:cubicBezTo>
                <a:cubicBezTo>
                  <a:pt x="11119" y="2415"/>
                  <a:pt x="11119" y="2416"/>
                  <a:pt x="11120" y="2417"/>
                </a:cubicBezTo>
                <a:cubicBezTo>
                  <a:pt x="11117" y="2440"/>
                  <a:pt x="11117" y="2464"/>
                  <a:pt x="11115" y="2487"/>
                </a:cubicBezTo>
                <a:cubicBezTo>
                  <a:pt x="11100" y="2666"/>
                  <a:pt x="11092" y="2846"/>
                  <a:pt x="11091" y="3031"/>
                </a:cubicBezTo>
                <a:cubicBezTo>
                  <a:pt x="11090" y="3218"/>
                  <a:pt x="11095" y="3412"/>
                  <a:pt x="11109" y="3616"/>
                </a:cubicBezTo>
                <a:cubicBezTo>
                  <a:pt x="11124" y="3832"/>
                  <a:pt x="11148" y="4057"/>
                  <a:pt x="11179" y="4302"/>
                </a:cubicBezTo>
                <a:cubicBezTo>
                  <a:pt x="11295" y="5204"/>
                  <a:pt x="11684" y="5921"/>
                  <a:pt x="12083" y="5968"/>
                </a:cubicBezTo>
                <a:lnTo>
                  <a:pt x="12299" y="5994"/>
                </a:lnTo>
                <a:lnTo>
                  <a:pt x="12341" y="6297"/>
                </a:lnTo>
                <a:cubicBezTo>
                  <a:pt x="12351" y="6370"/>
                  <a:pt x="12359" y="6424"/>
                  <a:pt x="12364" y="6469"/>
                </a:cubicBezTo>
                <a:cubicBezTo>
                  <a:pt x="12373" y="6561"/>
                  <a:pt x="12369" y="6608"/>
                  <a:pt x="12349" y="6668"/>
                </a:cubicBezTo>
                <a:cubicBezTo>
                  <a:pt x="12339" y="6697"/>
                  <a:pt x="12326" y="6729"/>
                  <a:pt x="12307" y="6770"/>
                </a:cubicBezTo>
                <a:cubicBezTo>
                  <a:pt x="12266" y="6865"/>
                  <a:pt x="12197" y="7083"/>
                  <a:pt x="12154" y="7258"/>
                </a:cubicBezTo>
                <a:cubicBezTo>
                  <a:pt x="12064" y="7631"/>
                  <a:pt x="12050" y="8265"/>
                  <a:pt x="12123" y="8653"/>
                </a:cubicBezTo>
                <a:cubicBezTo>
                  <a:pt x="12134" y="8710"/>
                  <a:pt x="12142" y="8754"/>
                  <a:pt x="12147" y="8791"/>
                </a:cubicBezTo>
                <a:cubicBezTo>
                  <a:pt x="12153" y="8840"/>
                  <a:pt x="12152" y="8877"/>
                  <a:pt x="12147" y="8914"/>
                </a:cubicBezTo>
                <a:cubicBezTo>
                  <a:pt x="12146" y="8922"/>
                  <a:pt x="12144" y="8932"/>
                  <a:pt x="12143" y="8940"/>
                </a:cubicBezTo>
                <a:cubicBezTo>
                  <a:pt x="12134" y="8980"/>
                  <a:pt x="12121" y="9022"/>
                  <a:pt x="12099" y="9085"/>
                </a:cubicBezTo>
                <a:lnTo>
                  <a:pt x="12030" y="9278"/>
                </a:lnTo>
                <a:lnTo>
                  <a:pt x="11855" y="9024"/>
                </a:lnTo>
                <a:cubicBezTo>
                  <a:pt x="11777" y="8911"/>
                  <a:pt x="11727" y="8846"/>
                  <a:pt x="11675" y="8814"/>
                </a:cubicBezTo>
                <a:cubicBezTo>
                  <a:pt x="11622" y="8782"/>
                  <a:pt x="11567" y="8782"/>
                  <a:pt x="11476" y="8793"/>
                </a:cubicBezTo>
                <a:cubicBezTo>
                  <a:pt x="11377" y="8806"/>
                  <a:pt x="11325" y="8812"/>
                  <a:pt x="11292" y="8784"/>
                </a:cubicBezTo>
                <a:cubicBezTo>
                  <a:pt x="11259" y="8756"/>
                  <a:pt x="11246" y="8696"/>
                  <a:pt x="11220" y="8576"/>
                </a:cubicBezTo>
                <a:cubicBezTo>
                  <a:pt x="11189" y="8425"/>
                  <a:pt x="11171" y="8294"/>
                  <a:pt x="11169" y="8175"/>
                </a:cubicBezTo>
                <a:cubicBezTo>
                  <a:pt x="11167" y="8056"/>
                  <a:pt x="11182" y="7949"/>
                  <a:pt x="11210" y="7846"/>
                </a:cubicBezTo>
                <a:cubicBezTo>
                  <a:pt x="11241" y="7731"/>
                  <a:pt x="11256" y="7598"/>
                  <a:pt x="11258" y="7466"/>
                </a:cubicBezTo>
                <a:cubicBezTo>
                  <a:pt x="11258" y="7465"/>
                  <a:pt x="11257" y="7464"/>
                  <a:pt x="11258" y="7463"/>
                </a:cubicBezTo>
                <a:cubicBezTo>
                  <a:pt x="11258" y="7463"/>
                  <a:pt x="11257" y="7462"/>
                  <a:pt x="11258" y="7461"/>
                </a:cubicBezTo>
                <a:cubicBezTo>
                  <a:pt x="11259" y="7371"/>
                  <a:pt x="11252" y="7281"/>
                  <a:pt x="11242" y="7195"/>
                </a:cubicBezTo>
                <a:cubicBezTo>
                  <a:pt x="11239" y="7178"/>
                  <a:pt x="11237" y="7161"/>
                  <a:pt x="11235" y="7144"/>
                </a:cubicBezTo>
                <a:cubicBezTo>
                  <a:pt x="11222" y="7060"/>
                  <a:pt x="11206" y="6979"/>
                  <a:pt x="11184" y="6910"/>
                </a:cubicBezTo>
                <a:cubicBezTo>
                  <a:pt x="11152" y="6809"/>
                  <a:pt x="11111" y="6730"/>
                  <a:pt x="11064" y="6689"/>
                </a:cubicBezTo>
                <a:cubicBezTo>
                  <a:pt x="11040" y="6668"/>
                  <a:pt x="11015" y="6656"/>
                  <a:pt x="10988" y="6656"/>
                </a:cubicBezTo>
                <a:cubicBezTo>
                  <a:pt x="10963" y="6656"/>
                  <a:pt x="10942" y="6655"/>
                  <a:pt x="10924" y="6647"/>
                </a:cubicBezTo>
                <a:cubicBezTo>
                  <a:pt x="10924" y="6647"/>
                  <a:pt x="10924" y="6647"/>
                  <a:pt x="10923" y="6647"/>
                </a:cubicBezTo>
                <a:cubicBezTo>
                  <a:pt x="10906" y="6638"/>
                  <a:pt x="10892" y="6623"/>
                  <a:pt x="10878" y="6598"/>
                </a:cubicBezTo>
                <a:cubicBezTo>
                  <a:pt x="10864" y="6572"/>
                  <a:pt x="10850" y="6534"/>
                  <a:pt x="10835" y="6483"/>
                </a:cubicBezTo>
                <a:cubicBezTo>
                  <a:pt x="10820" y="6433"/>
                  <a:pt x="10804" y="6373"/>
                  <a:pt x="10784" y="6290"/>
                </a:cubicBezTo>
                <a:lnTo>
                  <a:pt x="10695" y="5919"/>
                </a:lnTo>
                <a:lnTo>
                  <a:pt x="10752" y="5655"/>
                </a:lnTo>
                <a:cubicBezTo>
                  <a:pt x="10795" y="5457"/>
                  <a:pt x="10811" y="5243"/>
                  <a:pt x="10811" y="4804"/>
                </a:cubicBezTo>
                <a:cubicBezTo>
                  <a:pt x="10811" y="4291"/>
                  <a:pt x="10801" y="4187"/>
                  <a:pt x="10733" y="3964"/>
                </a:cubicBezTo>
                <a:cubicBezTo>
                  <a:pt x="10675" y="3772"/>
                  <a:pt x="10599" y="3638"/>
                  <a:pt x="10516" y="3560"/>
                </a:cubicBezTo>
                <a:cubicBezTo>
                  <a:pt x="10433" y="3482"/>
                  <a:pt x="10343" y="3459"/>
                  <a:pt x="10255" y="3488"/>
                </a:cubicBezTo>
                <a:cubicBezTo>
                  <a:pt x="10216" y="3501"/>
                  <a:pt x="10178" y="3529"/>
                  <a:pt x="10141" y="3563"/>
                </a:cubicBezTo>
                <a:cubicBezTo>
                  <a:pt x="10131" y="3572"/>
                  <a:pt x="10120" y="3584"/>
                  <a:pt x="10110" y="3595"/>
                </a:cubicBezTo>
                <a:cubicBezTo>
                  <a:pt x="10082" y="3626"/>
                  <a:pt x="10056" y="3660"/>
                  <a:pt x="10030" y="3702"/>
                </a:cubicBezTo>
                <a:cubicBezTo>
                  <a:pt x="10022" y="3716"/>
                  <a:pt x="10014" y="3729"/>
                  <a:pt x="10006" y="3744"/>
                </a:cubicBezTo>
                <a:cubicBezTo>
                  <a:pt x="9974" y="3805"/>
                  <a:pt x="9943" y="3874"/>
                  <a:pt x="9918" y="3954"/>
                </a:cubicBezTo>
                <a:cubicBezTo>
                  <a:pt x="9891" y="4043"/>
                  <a:pt x="9867" y="4142"/>
                  <a:pt x="9850" y="4253"/>
                </a:cubicBezTo>
                <a:lnTo>
                  <a:pt x="9812" y="4505"/>
                </a:lnTo>
                <a:lnTo>
                  <a:pt x="9632" y="4426"/>
                </a:lnTo>
                <a:cubicBezTo>
                  <a:pt x="9553" y="4391"/>
                  <a:pt x="9507" y="4365"/>
                  <a:pt x="9475" y="4318"/>
                </a:cubicBezTo>
                <a:cubicBezTo>
                  <a:pt x="9459" y="4295"/>
                  <a:pt x="9447" y="4264"/>
                  <a:pt x="9435" y="4227"/>
                </a:cubicBezTo>
                <a:cubicBezTo>
                  <a:pt x="9424" y="4191"/>
                  <a:pt x="9414" y="4150"/>
                  <a:pt x="9403" y="4094"/>
                </a:cubicBezTo>
                <a:cubicBezTo>
                  <a:pt x="9339" y="3761"/>
                  <a:pt x="9347" y="3682"/>
                  <a:pt x="9505" y="3171"/>
                </a:cubicBezTo>
                <a:cubicBezTo>
                  <a:pt x="9623" y="2787"/>
                  <a:pt x="9652" y="2737"/>
                  <a:pt x="9752" y="2737"/>
                </a:cubicBezTo>
                <a:cubicBezTo>
                  <a:pt x="9792" y="2737"/>
                  <a:pt x="9828" y="2712"/>
                  <a:pt x="9862" y="2676"/>
                </a:cubicBezTo>
                <a:cubicBezTo>
                  <a:pt x="9869" y="2668"/>
                  <a:pt x="9877" y="2658"/>
                  <a:pt x="9884" y="2648"/>
                </a:cubicBezTo>
                <a:cubicBezTo>
                  <a:pt x="9915" y="2605"/>
                  <a:pt x="9944" y="2553"/>
                  <a:pt x="9965" y="2487"/>
                </a:cubicBezTo>
                <a:cubicBezTo>
                  <a:pt x="9982" y="2437"/>
                  <a:pt x="9994" y="2383"/>
                  <a:pt x="10005" y="2324"/>
                </a:cubicBezTo>
                <a:cubicBezTo>
                  <a:pt x="10015" y="2265"/>
                  <a:pt x="10023" y="2204"/>
                  <a:pt x="10027" y="2139"/>
                </a:cubicBezTo>
                <a:cubicBezTo>
                  <a:pt x="10030" y="2076"/>
                  <a:pt x="10031" y="2009"/>
                  <a:pt x="10027" y="1943"/>
                </a:cubicBezTo>
                <a:cubicBezTo>
                  <a:pt x="10027" y="1943"/>
                  <a:pt x="10027" y="1942"/>
                  <a:pt x="10027" y="1941"/>
                </a:cubicBezTo>
                <a:cubicBezTo>
                  <a:pt x="10024" y="1875"/>
                  <a:pt x="10017" y="1809"/>
                  <a:pt x="10006" y="1745"/>
                </a:cubicBezTo>
                <a:cubicBezTo>
                  <a:pt x="9994" y="1681"/>
                  <a:pt x="9978" y="1619"/>
                  <a:pt x="9959" y="1561"/>
                </a:cubicBezTo>
                <a:cubicBezTo>
                  <a:pt x="9936" y="1495"/>
                  <a:pt x="9914" y="1443"/>
                  <a:pt x="9890" y="1402"/>
                </a:cubicBezTo>
                <a:cubicBezTo>
                  <a:pt x="9890" y="1402"/>
                  <a:pt x="9890" y="1403"/>
                  <a:pt x="9890" y="1402"/>
                </a:cubicBezTo>
                <a:cubicBezTo>
                  <a:pt x="9888" y="1399"/>
                  <a:pt x="9886" y="1398"/>
                  <a:pt x="9884" y="1395"/>
                </a:cubicBezTo>
                <a:cubicBezTo>
                  <a:pt x="9864" y="1362"/>
                  <a:pt x="9843" y="1337"/>
                  <a:pt x="9821" y="1323"/>
                </a:cubicBezTo>
                <a:cubicBezTo>
                  <a:pt x="9817" y="1320"/>
                  <a:pt x="9812" y="1320"/>
                  <a:pt x="9807" y="1318"/>
                </a:cubicBezTo>
                <a:cubicBezTo>
                  <a:pt x="9788" y="1309"/>
                  <a:pt x="9768" y="1306"/>
                  <a:pt x="9747" y="1311"/>
                </a:cubicBezTo>
                <a:cubicBezTo>
                  <a:pt x="9741" y="1313"/>
                  <a:pt x="9735" y="1313"/>
                  <a:pt x="9729" y="1316"/>
                </a:cubicBezTo>
                <a:cubicBezTo>
                  <a:pt x="9703" y="1327"/>
                  <a:pt x="9677" y="1349"/>
                  <a:pt x="9649" y="1381"/>
                </a:cubicBezTo>
                <a:cubicBezTo>
                  <a:pt x="9582" y="1458"/>
                  <a:pt x="9538" y="1555"/>
                  <a:pt x="9513" y="1691"/>
                </a:cubicBezTo>
                <a:cubicBezTo>
                  <a:pt x="9501" y="1760"/>
                  <a:pt x="9494" y="1837"/>
                  <a:pt x="9492" y="1927"/>
                </a:cubicBezTo>
                <a:cubicBezTo>
                  <a:pt x="9489" y="2016"/>
                  <a:pt x="9490" y="2116"/>
                  <a:pt x="9496" y="2230"/>
                </a:cubicBezTo>
                <a:cubicBezTo>
                  <a:pt x="9500" y="2317"/>
                  <a:pt x="9503" y="2384"/>
                  <a:pt x="9503" y="2443"/>
                </a:cubicBezTo>
                <a:cubicBezTo>
                  <a:pt x="9502" y="2503"/>
                  <a:pt x="9500" y="2553"/>
                  <a:pt x="9492" y="2606"/>
                </a:cubicBezTo>
                <a:cubicBezTo>
                  <a:pt x="9485" y="2658"/>
                  <a:pt x="9473" y="2710"/>
                  <a:pt x="9455" y="2776"/>
                </a:cubicBezTo>
                <a:cubicBezTo>
                  <a:pt x="9437" y="2843"/>
                  <a:pt x="9414" y="2922"/>
                  <a:pt x="9382" y="3024"/>
                </a:cubicBezTo>
                <a:cubicBezTo>
                  <a:pt x="9349" y="3130"/>
                  <a:pt x="9325" y="3207"/>
                  <a:pt x="9304" y="3266"/>
                </a:cubicBezTo>
                <a:cubicBezTo>
                  <a:pt x="9295" y="3292"/>
                  <a:pt x="9288" y="3303"/>
                  <a:pt x="9280" y="3322"/>
                </a:cubicBezTo>
                <a:cubicBezTo>
                  <a:pt x="9280" y="3323"/>
                  <a:pt x="9279" y="3324"/>
                  <a:pt x="9279" y="3325"/>
                </a:cubicBezTo>
                <a:cubicBezTo>
                  <a:pt x="9255" y="3379"/>
                  <a:pt x="9232" y="3414"/>
                  <a:pt x="9206" y="3420"/>
                </a:cubicBezTo>
                <a:cubicBezTo>
                  <a:pt x="9202" y="3421"/>
                  <a:pt x="9200" y="3427"/>
                  <a:pt x="9195" y="3427"/>
                </a:cubicBezTo>
                <a:cubicBezTo>
                  <a:pt x="9174" y="3429"/>
                  <a:pt x="9148" y="3421"/>
                  <a:pt x="9115" y="3411"/>
                </a:cubicBezTo>
                <a:cubicBezTo>
                  <a:pt x="9077" y="3399"/>
                  <a:pt x="9041" y="3404"/>
                  <a:pt x="9006" y="3416"/>
                </a:cubicBezTo>
                <a:cubicBezTo>
                  <a:pt x="8997" y="3419"/>
                  <a:pt x="8988" y="3423"/>
                  <a:pt x="8980" y="3427"/>
                </a:cubicBezTo>
                <a:cubicBezTo>
                  <a:pt x="8947" y="3445"/>
                  <a:pt x="8915" y="3468"/>
                  <a:pt x="8887" y="3507"/>
                </a:cubicBezTo>
                <a:cubicBezTo>
                  <a:pt x="8866" y="3536"/>
                  <a:pt x="8848" y="3573"/>
                  <a:pt x="8830" y="3614"/>
                </a:cubicBezTo>
                <a:cubicBezTo>
                  <a:pt x="8813" y="3654"/>
                  <a:pt x="8797" y="3697"/>
                  <a:pt x="8783" y="3747"/>
                </a:cubicBezTo>
                <a:cubicBezTo>
                  <a:pt x="8783" y="3748"/>
                  <a:pt x="8783" y="3748"/>
                  <a:pt x="8782" y="3749"/>
                </a:cubicBezTo>
                <a:cubicBezTo>
                  <a:pt x="8777" y="3769"/>
                  <a:pt x="8774" y="3793"/>
                  <a:pt x="8769" y="3814"/>
                </a:cubicBezTo>
                <a:cubicBezTo>
                  <a:pt x="8766" y="3828"/>
                  <a:pt x="8763" y="3843"/>
                  <a:pt x="8760" y="3856"/>
                </a:cubicBezTo>
                <a:cubicBezTo>
                  <a:pt x="8756" y="3875"/>
                  <a:pt x="8751" y="3892"/>
                  <a:pt x="8748" y="3912"/>
                </a:cubicBezTo>
                <a:cubicBezTo>
                  <a:pt x="8748" y="3913"/>
                  <a:pt x="8748" y="3914"/>
                  <a:pt x="8748" y="3915"/>
                </a:cubicBezTo>
                <a:cubicBezTo>
                  <a:pt x="8746" y="3929"/>
                  <a:pt x="8745" y="3945"/>
                  <a:pt x="8743" y="3959"/>
                </a:cubicBezTo>
                <a:cubicBezTo>
                  <a:pt x="8728" y="4067"/>
                  <a:pt x="8719" y="4188"/>
                  <a:pt x="8719" y="4321"/>
                </a:cubicBezTo>
                <a:cubicBezTo>
                  <a:pt x="8720" y="4643"/>
                  <a:pt x="8752" y="4901"/>
                  <a:pt x="8811" y="5077"/>
                </a:cubicBezTo>
                <a:cubicBezTo>
                  <a:pt x="8826" y="5121"/>
                  <a:pt x="8842" y="5160"/>
                  <a:pt x="8860" y="5193"/>
                </a:cubicBezTo>
                <a:cubicBezTo>
                  <a:pt x="8884" y="5238"/>
                  <a:pt x="8912" y="5267"/>
                  <a:pt x="8941" y="5291"/>
                </a:cubicBezTo>
                <a:cubicBezTo>
                  <a:pt x="8948" y="5297"/>
                  <a:pt x="8954" y="5303"/>
                  <a:pt x="8961" y="5308"/>
                </a:cubicBezTo>
                <a:cubicBezTo>
                  <a:pt x="8992" y="5327"/>
                  <a:pt x="9024" y="5341"/>
                  <a:pt x="9060" y="5338"/>
                </a:cubicBezTo>
                <a:cubicBezTo>
                  <a:pt x="9096" y="5335"/>
                  <a:pt x="9128" y="5327"/>
                  <a:pt x="9156" y="5312"/>
                </a:cubicBezTo>
                <a:cubicBezTo>
                  <a:pt x="9212" y="5282"/>
                  <a:pt x="9257" y="5221"/>
                  <a:pt x="9301" y="5116"/>
                </a:cubicBezTo>
                <a:cubicBezTo>
                  <a:pt x="9324" y="5064"/>
                  <a:pt x="9346" y="5000"/>
                  <a:pt x="9370" y="4923"/>
                </a:cubicBezTo>
                <a:cubicBezTo>
                  <a:pt x="9407" y="4801"/>
                  <a:pt x="9426" y="4738"/>
                  <a:pt x="9458" y="4715"/>
                </a:cubicBezTo>
                <a:cubicBezTo>
                  <a:pt x="9489" y="4692"/>
                  <a:pt x="9533" y="4710"/>
                  <a:pt x="9617" y="4745"/>
                </a:cubicBezTo>
                <a:cubicBezTo>
                  <a:pt x="9700" y="4781"/>
                  <a:pt x="9743" y="4801"/>
                  <a:pt x="9769" y="4853"/>
                </a:cubicBezTo>
                <a:cubicBezTo>
                  <a:pt x="9782" y="4878"/>
                  <a:pt x="9792" y="4911"/>
                  <a:pt x="9799" y="4958"/>
                </a:cubicBezTo>
                <a:cubicBezTo>
                  <a:pt x="9807" y="5005"/>
                  <a:pt x="9814" y="5066"/>
                  <a:pt x="9822" y="5147"/>
                </a:cubicBezTo>
                <a:cubicBezTo>
                  <a:pt x="9841" y="5326"/>
                  <a:pt x="9875" y="5552"/>
                  <a:pt x="9897" y="5648"/>
                </a:cubicBezTo>
                <a:cubicBezTo>
                  <a:pt x="9932" y="5801"/>
                  <a:pt x="9930" y="5855"/>
                  <a:pt x="9881" y="6056"/>
                </a:cubicBezTo>
                <a:cubicBezTo>
                  <a:pt x="9850" y="6184"/>
                  <a:pt x="9824" y="6314"/>
                  <a:pt x="9824" y="6343"/>
                </a:cubicBezTo>
                <a:cubicBezTo>
                  <a:pt x="9823" y="6427"/>
                  <a:pt x="9807" y="6464"/>
                  <a:pt x="9775" y="6455"/>
                </a:cubicBezTo>
                <a:cubicBezTo>
                  <a:pt x="9743" y="6447"/>
                  <a:pt x="9695" y="6393"/>
                  <a:pt x="9626" y="6290"/>
                </a:cubicBezTo>
                <a:cubicBezTo>
                  <a:pt x="9566" y="6199"/>
                  <a:pt x="9515" y="6139"/>
                  <a:pt x="9457" y="6098"/>
                </a:cubicBezTo>
                <a:cubicBezTo>
                  <a:pt x="9399" y="6058"/>
                  <a:pt x="9333" y="6034"/>
                  <a:pt x="9243" y="6019"/>
                </a:cubicBezTo>
                <a:cubicBezTo>
                  <a:pt x="9175" y="6008"/>
                  <a:pt x="9113" y="6007"/>
                  <a:pt x="9056" y="6017"/>
                </a:cubicBezTo>
                <a:cubicBezTo>
                  <a:pt x="9056" y="6017"/>
                  <a:pt x="9055" y="6017"/>
                  <a:pt x="9055" y="6017"/>
                </a:cubicBezTo>
                <a:cubicBezTo>
                  <a:pt x="8998" y="6027"/>
                  <a:pt x="8945" y="6050"/>
                  <a:pt x="8896" y="6082"/>
                </a:cubicBezTo>
                <a:cubicBezTo>
                  <a:pt x="8797" y="6147"/>
                  <a:pt x="8711" y="6258"/>
                  <a:pt x="8629" y="6423"/>
                </a:cubicBezTo>
                <a:cubicBezTo>
                  <a:pt x="8565" y="6551"/>
                  <a:pt x="8500" y="6656"/>
                  <a:pt x="8484" y="6656"/>
                </a:cubicBezTo>
                <a:cubicBezTo>
                  <a:pt x="8467" y="6656"/>
                  <a:pt x="8394" y="6906"/>
                  <a:pt x="8320" y="7211"/>
                </a:cubicBezTo>
                <a:cubicBezTo>
                  <a:pt x="8274" y="7405"/>
                  <a:pt x="8239" y="7579"/>
                  <a:pt x="8212" y="7748"/>
                </a:cubicBezTo>
                <a:cubicBezTo>
                  <a:pt x="8185" y="7918"/>
                  <a:pt x="8166" y="8082"/>
                  <a:pt x="8155" y="8252"/>
                </a:cubicBezTo>
                <a:cubicBezTo>
                  <a:pt x="8137" y="8519"/>
                  <a:pt x="8118" y="8781"/>
                  <a:pt x="8113" y="8830"/>
                </a:cubicBezTo>
                <a:cubicBezTo>
                  <a:pt x="8109" y="8880"/>
                  <a:pt x="8049" y="8940"/>
                  <a:pt x="7981" y="8966"/>
                </a:cubicBezTo>
                <a:cubicBezTo>
                  <a:pt x="7868" y="9007"/>
                  <a:pt x="7848" y="8984"/>
                  <a:pt x="7756" y="8728"/>
                </a:cubicBezTo>
                <a:lnTo>
                  <a:pt x="7654" y="8445"/>
                </a:lnTo>
                <a:lnTo>
                  <a:pt x="7668" y="7778"/>
                </a:lnTo>
                <a:cubicBezTo>
                  <a:pt x="7687" y="6941"/>
                  <a:pt x="7726" y="6158"/>
                  <a:pt x="7756" y="6024"/>
                </a:cubicBezTo>
                <a:cubicBezTo>
                  <a:pt x="7769" y="5968"/>
                  <a:pt x="7803" y="5921"/>
                  <a:pt x="7831" y="5921"/>
                </a:cubicBezTo>
                <a:cubicBezTo>
                  <a:pt x="7929" y="5921"/>
                  <a:pt x="8190" y="5494"/>
                  <a:pt x="8269" y="5205"/>
                </a:cubicBezTo>
                <a:cubicBezTo>
                  <a:pt x="8304" y="5079"/>
                  <a:pt x="8324" y="4986"/>
                  <a:pt x="8336" y="4855"/>
                </a:cubicBezTo>
                <a:cubicBezTo>
                  <a:pt x="8336" y="4854"/>
                  <a:pt x="8336" y="4853"/>
                  <a:pt x="8336" y="4853"/>
                </a:cubicBezTo>
                <a:cubicBezTo>
                  <a:pt x="8349" y="4720"/>
                  <a:pt x="8352" y="4549"/>
                  <a:pt x="8355" y="4267"/>
                </a:cubicBezTo>
                <a:cubicBezTo>
                  <a:pt x="8357" y="4085"/>
                  <a:pt x="8357" y="3932"/>
                  <a:pt x="8353" y="3800"/>
                </a:cubicBezTo>
                <a:cubicBezTo>
                  <a:pt x="8347" y="3538"/>
                  <a:pt x="8329" y="3362"/>
                  <a:pt x="8293" y="3199"/>
                </a:cubicBezTo>
                <a:cubicBezTo>
                  <a:pt x="8274" y="3117"/>
                  <a:pt x="8251" y="3039"/>
                  <a:pt x="8223" y="2956"/>
                </a:cubicBezTo>
                <a:cubicBezTo>
                  <a:pt x="7986" y="2268"/>
                  <a:pt x="7555" y="2233"/>
                  <a:pt x="7300" y="2881"/>
                </a:cubicBezTo>
                <a:lnTo>
                  <a:pt x="7221" y="3080"/>
                </a:lnTo>
                <a:lnTo>
                  <a:pt x="7026" y="2814"/>
                </a:lnTo>
                <a:cubicBezTo>
                  <a:pt x="6970" y="2737"/>
                  <a:pt x="6927" y="2680"/>
                  <a:pt x="6894" y="2627"/>
                </a:cubicBezTo>
                <a:cubicBezTo>
                  <a:pt x="6862" y="2575"/>
                  <a:pt x="6840" y="2529"/>
                  <a:pt x="6825" y="2482"/>
                </a:cubicBezTo>
                <a:cubicBezTo>
                  <a:pt x="6794" y="2390"/>
                  <a:pt x="6794" y="2294"/>
                  <a:pt x="6799" y="2121"/>
                </a:cubicBezTo>
                <a:cubicBezTo>
                  <a:pt x="6804" y="1970"/>
                  <a:pt x="6789" y="1824"/>
                  <a:pt x="6761" y="1761"/>
                </a:cubicBezTo>
                <a:cubicBezTo>
                  <a:pt x="6736" y="1704"/>
                  <a:pt x="6722" y="1627"/>
                  <a:pt x="6730" y="1591"/>
                </a:cubicBezTo>
                <a:cubicBezTo>
                  <a:pt x="6737" y="1555"/>
                  <a:pt x="6704" y="1430"/>
                  <a:pt x="6654" y="1313"/>
                </a:cubicBezTo>
                <a:cubicBezTo>
                  <a:pt x="6631" y="1259"/>
                  <a:pt x="6606" y="1218"/>
                  <a:pt x="6580" y="1185"/>
                </a:cubicBezTo>
                <a:cubicBezTo>
                  <a:pt x="6529" y="1120"/>
                  <a:pt x="6475" y="1094"/>
                  <a:pt x="6420" y="1106"/>
                </a:cubicBezTo>
                <a:cubicBezTo>
                  <a:pt x="6393" y="1112"/>
                  <a:pt x="6365" y="1129"/>
                  <a:pt x="6338" y="1153"/>
                </a:cubicBezTo>
                <a:cubicBezTo>
                  <a:pt x="6312" y="1176"/>
                  <a:pt x="6287" y="1208"/>
                  <a:pt x="6263" y="1248"/>
                </a:cubicBezTo>
                <a:cubicBezTo>
                  <a:pt x="6238" y="1288"/>
                  <a:pt x="6215" y="1339"/>
                  <a:pt x="6194" y="1395"/>
                </a:cubicBezTo>
                <a:cubicBezTo>
                  <a:pt x="6153" y="1507"/>
                  <a:pt x="6119" y="1646"/>
                  <a:pt x="6098" y="1813"/>
                </a:cubicBezTo>
                <a:cubicBezTo>
                  <a:pt x="6059" y="2117"/>
                  <a:pt x="6060" y="2183"/>
                  <a:pt x="6107" y="2471"/>
                </a:cubicBezTo>
                <a:cubicBezTo>
                  <a:pt x="6136" y="2646"/>
                  <a:pt x="6197" y="2853"/>
                  <a:pt x="6243" y="2928"/>
                </a:cubicBezTo>
                <a:cubicBezTo>
                  <a:pt x="6359" y="3118"/>
                  <a:pt x="6541" y="3102"/>
                  <a:pt x="6636" y="2895"/>
                </a:cubicBezTo>
                <a:lnTo>
                  <a:pt x="6714" y="2727"/>
                </a:lnTo>
                <a:lnTo>
                  <a:pt x="6918" y="3063"/>
                </a:lnTo>
                <a:lnTo>
                  <a:pt x="7123" y="3402"/>
                </a:lnTo>
                <a:lnTo>
                  <a:pt x="7107" y="3987"/>
                </a:lnTo>
                <a:cubicBezTo>
                  <a:pt x="7101" y="4242"/>
                  <a:pt x="7100" y="4399"/>
                  <a:pt x="7107" y="4533"/>
                </a:cubicBezTo>
                <a:cubicBezTo>
                  <a:pt x="7115" y="4668"/>
                  <a:pt x="7132" y="4779"/>
                  <a:pt x="7163" y="4937"/>
                </a:cubicBezTo>
                <a:cubicBezTo>
                  <a:pt x="7206" y="5162"/>
                  <a:pt x="7288" y="5400"/>
                  <a:pt x="7379" y="5567"/>
                </a:cubicBezTo>
                <a:cubicBezTo>
                  <a:pt x="7448" y="5694"/>
                  <a:pt x="7499" y="5778"/>
                  <a:pt x="7535" y="5854"/>
                </a:cubicBezTo>
                <a:cubicBezTo>
                  <a:pt x="7553" y="5891"/>
                  <a:pt x="7568" y="5925"/>
                  <a:pt x="7579" y="5963"/>
                </a:cubicBezTo>
                <a:cubicBezTo>
                  <a:pt x="7602" y="6038"/>
                  <a:pt x="7612" y="6121"/>
                  <a:pt x="7614" y="6248"/>
                </a:cubicBezTo>
                <a:cubicBezTo>
                  <a:pt x="7615" y="6331"/>
                  <a:pt x="7612" y="6463"/>
                  <a:pt x="7607" y="6593"/>
                </a:cubicBezTo>
                <a:cubicBezTo>
                  <a:pt x="7601" y="6757"/>
                  <a:pt x="7593" y="6958"/>
                  <a:pt x="7583" y="7228"/>
                </a:cubicBezTo>
                <a:cubicBezTo>
                  <a:pt x="7558" y="7879"/>
                  <a:pt x="7524" y="8447"/>
                  <a:pt x="7509" y="8490"/>
                </a:cubicBezTo>
                <a:cubicBezTo>
                  <a:pt x="7502" y="8508"/>
                  <a:pt x="7484" y="8491"/>
                  <a:pt x="7463" y="8459"/>
                </a:cubicBezTo>
                <a:cubicBezTo>
                  <a:pt x="7458" y="8452"/>
                  <a:pt x="7453" y="8443"/>
                  <a:pt x="7448" y="8434"/>
                </a:cubicBezTo>
                <a:cubicBezTo>
                  <a:pt x="7434" y="8410"/>
                  <a:pt x="7423" y="8385"/>
                  <a:pt x="7408" y="8352"/>
                </a:cubicBezTo>
                <a:cubicBezTo>
                  <a:pt x="7371" y="8275"/>
                  <a:pt x="7334" y="8186"/>
                  <a:pt x="7310" y="8105"/>
                </a:cubicBezTo>
                <a:cubicBezTo>
                  <a:pt x="7292" y="8044"/>
                  <a:pt x="7280" y="7992"/>
                  <a:pt x="7283" y="7963"/>
                </a:cubicBezTo>
                <a:cubicBezTo>
                  <a:pt x="7286" y="7930"/>
                  <a:pt x="7195" y="7578"/>
                  <a:pt x="7080" y="7179"/>
                </a:cubicBezTo>
                <a:cubicBezTo>
                  <a:pt x="6901" y="6556"/>
                  <a:pt x="6811" y="6240"/>
                  <a:pt x="6771" y="6050"/>
                </a:cubicBezTo>
                <a:cubicBezTo>
                  <a:pt x="6730" y="5859"/>
                  <a:pt x="6741" y="5794"/>
                  <a:pt x="6763" y="5676"/>
                </a:cubicBezTo>
                <a:cubicBezTo>
                  <a:pt x="6785" y="5564"/>
                  <a:pt x="6797" y="5453"/>
                  <a:pt x="6802" y="5343"/>
                </a:cubicBezTo>
                <a:cubicBezTo>
                  <a:pt x="6807" y="5233"/>
                  <a:pt x="6804" y="5123"/>
                  <a:pt x="6796" y="5021"/>
                </a:cubicBezTo>
                <a:cubicBezTo>
                  <a:pt x="6795" y="5015"/>
                  <a:pt x="6796" y="5008"/>
                  <a:pt x="6796" y="5002"/>
                </a:cubicBezTo>
                <a:cubicBezTo>
                  <a:pt x="6796" y="5001"/>
                  <a:pt x="6796" y="5000"/>
                  <a:pt x="6796" y="5000"/>
                </a:cubicBezTo>
                <a:cubicBezTo>
                  <a:pt x="6787" y="4895"/>
                  <a:pt x="6770" y="4798"/>
                  <a:pt x="6749" y="4708"/>
                </a:cubicBezTo>
                <a:cubicBezTo>
                  <a:pt x="6728" y="4618"/>
                  <a:pt x="6702" y="4538"/>
                  <a:pt x="6672" y="4470"/>
                </a:cubicBezTo>
                <a:cubicBezTo>
                  <a:pt x="6642" y="4402"/>
                  <a:pt x="6608" y="4345"/>
                  <a:pt x="6572" y="4304"/>
                </a:cubicBezTo>
                <a:cubicBezTo>
                  <a:pt x="6500" y="4224"/>
                  <a:pt x="6419" y="4205"/>
                  <a:pt x="6340" y="4274"/>
                </a:cubicBezTo>
                <a:cubicBezTo>
                  <a:pt x="6300" y="4309"/>
                  <a:pt x="6260" y="4365"/>
                  <a:pt x="6223" y="4447"/>
                </a:cubicBezTo>
                <a:cubicBezTo>
                  <a:pt x="6187" y="4526"/>
                  <a:pt x="6167" y="4567"/>
                  <a:pt x="6147" y="4573"/>
                </a:cubicBezTo>
                <a:cubicBezTo>
                  <a:pt x="6137" y="4575"/>
                  <a:pt x="6127" y="4566"/>
                  <a:pt x="6115" y="4552"/>
                </a:cubicBezTo>
                <a:cubicBezTo>
                  <a:pt x="6115" y="4551"/>
                  <a:pt x="6115" y="4552"/>
                  <a:pt x="6114" y="4552"/>
                </a:cubicBezTo>
                <a:cubicBezTo>
                  <a:pt x="6103" y="4537"/>
                  <a:pt x="6090" y="4515"/>
                  <a:pt x="6073" y="4484"/>
                </a:cubicBezTo>
                <a:cubicBezTo>
                  <a:pt x="5994" y="4340"/>
                  <a:pt x="5888" y="4164"/>
                  <a:pt x="5796" y="4022"/>
                </a:cubicBezTo>
                <a:cubicBezTo>
                  <a:pt x="5796" y="4022"/>
                  <a:pt x="5796" y="4023"/>
                  <a:pt x="5796" y="4022"/>
                </a:cubicBezTo>
                <a:cubicBezTo>
                  <a:pt x="5704" y="3880"/>
                  <a:pt x="5629" y="3773"/>
                  <a:pt x="5611" y="3765"/>
                </a:cubicBezTo>
                <a:cubicBezTo>
                  <a:pt x="5574" y="3751"/>
                  <a:pt x="5541" y="3694"/>
                  <a:pt x="5517" y="3612"/>
                </a:cubicBezTo>
                <a:cubicBezTo>
                  <a:pt x="5505" y="3570"/>
                  <a:pt x="5494" y="3521"/>
                  <a:pt x="5488" y="3469"/>
                </a:cubicBezTo>
                <a:cubicBezTo>
                  <a:pt x="5481" y="3418"/>
                  <a:pt x="5478" y="3364"/>
                  <a:pt x="5478" y="3308"/>
                </a:cubicBezTo>
                <a:cubicBezTo>
                  <a:pt x="5478" y="3185"/>
                  <a:pt x="5450" y="2988"/>
                  <a:pt x="5416" y="2870"/>
                </a:cubicBezTo>
                <a:cubicBezTo>
                  <a:pt x="5364" y="2685"/>
                  <a:pt x="5333" y="2655"/>
                  <a:pt x="5198" y="2655"/>
                </a:cubicBezTo>
                <a:cubicBezTo>
                  <a:pt x="5055" y="2655"/>
                  <a:pt x="5033" y="2680"/>
                  <a:pt x="4957" y="2937"/>
                </a:cubicBezTo>
                <a:cubicBezTo>
                  <a:pt x="4915" y="3078"/>
                  <a:pt x="4894" y="3147"/>
                  <a:pt x="4844" y="3189"/>
                </a:cubicBezTo>
                <a:cubicBezTo>
                  <a:pt x="4819" y="3210"/>
                  <a:pt x="4787" y="3226"/>
                  <a:pt x="4741" y="3238"/>
                </a:cubicBezTo>
                <a:cubicBezTo>
                  <a:pt x="4696" y="3250"/>
                  <a:pt x="4638" y="3260"/>
                  <a:pt x="4560" y="3273"/>
                </a:cubicBezTo>
                <a:lnTo>
                  <a:pt x="4245" y="3332"/>
                </a:lnTo>
                <a:lnTo>
                  <a:pt x="4199" y="3077"/>
                </a:lnTo>
                <a:cubicBezTo>
                  <a:pt x="4173" y="2939"/>
                  <a:pt x="4151" y="2765"/>
                  <a:pt x="4151" y="2688"/>
                </a:cubicBezTo>
                <a:cubicBezTo>
                  <a:pt x="4151" y="2534"/>
                  <a:pt x="4121" y="2348"/>
                  <a:pt x="4070" y="2153"/>
                </a:cubicBezTo>
                <a:cubicBezTo>
                  <a:pt x="4045" y="2057"/>
                  <a:pt x="4014" y="1959"/>
                  <a:pt x="3981" y="1862"/>
                </a:cubicBezTo>
                <a:cubicBezTo>
                  <a:pt x="3942" y="1748"/>
                  <a:pt x="3897" y="1636"/>
                  <a:pt x="3850" y="1530"/>
                </a:cubicBezTo>
                <a:cubicBezTo>
                  <a:pt x="3839" y="1505"/>
                  <a:pt x="3827" y="1483"/>
                  <a:pt x="3815" y="1458"/>
                </a:cubicBezTo>
                <a:cubicBezTo>
                  <a:pt x="3781" y="1386"/>
                  <a:pt x="3746" y="1315"/>
                  <a:pt x="3711" y="1253"/>
                </a:cubicBezTo>
                <a:cubicBezTo>
                  <a:pt x="3693" y="1222"/>
                  <a:pt x="3676" y="1194"/>
                  <a:pt x="3659" y="1167"/>
                </a:cubicBezTo>
                <a:cubicBezTo>
                  <a:pt x="3626" y="1114"/>
                  <a:pt x="3593" y="1070"/>
                  <a:pt x="3561" y="1031"/>
                </a:cubicBezTo>
                <a:cubicBezTo>
                  <a:pt x="3545" y="1012"/>
                  <a:pt x="3529" y="993"/>
                  <a:pt x="3513" y="978"/>
                </a:cubicBezTo>
                <a:cubicBezTo>
                  <a:pt x="3467" y="932"/>
                  <a:pt x="3423" y="899"/>
                  <a:pt x="3384" y="894"/>
                </a:cubicBezTo>
                <a:cubicBezTo>
                  <a:pt x="3323" y="885"/>
                  <a:pt x="3259" y="852"/>
                  <a:pt x="3241" y="821"/>
                </a:cubicBezTo>
                <a:cubicBezTo>
                  <a:pt x="3224" y="791"/>
                  <a:pt x="3137" y="804"/>
                  <a:pt x="3049" y="849"/>
                </a:cubicBezTo>
                <a:cubicBezTo>
                  <a:pt x="2973" y="888"/>
                  <a:pt x="2899" y="947"/>
                  <a:pt x="2830" y="1024"/>
                </a:cubicBezTo>
                <a:cubicBezTo>
                  <a:pt x="2761" y="1101"/>
                  <a:pt x="2696" y="1197"/>
                  <a:pt x="2636" y="1306"/>
                </a:cubicBezTo>
                <a:cubicBezTo>
                  <a:pt x="2576" y="1416"/>
                  <a:pt x="2521" y="1545"/>
                  <a:pt x="2471" y="1682"/>
                </a:cubicBezTo>
                <a:cubicBezTo>
                  <a:pt x="2443" y="1758"/>
                  <a:pt x="2421" y="1845"/>
                  <a:pt x="2397" y="1927"/>
                </a:cubicBezTo>
                <a:cubicBezTo>
                  <a:pt x="2396" y="1930"/>
                  <a:pt x="2395" y="1932"/>
                  <a:pt x="2394" y="1934"/>
                </a:cubicBezTo>
                <a:cubicBezTo>
                  <a:pt x="2375" y="1999"/>
                  <a:pt x="2353" y="2060"/>
                  <a:pt x="2336" y="2130"/>
                </a:cubicBezTo>
                <a:cubicBezTo>
                  <a:pt x="2336" y="2131"/>
                  <a:pt x="2336" y="2132"/>
                  <a:pt x="2336" y="2132"/>
                </a:cubicBezTo>
                <a:cubicBezTo>
                  <a:pt x="2297" y="2293"/>
                  <a:pt x="2264" y="2461"/>
                  <a:pt x="2237" y="2639"/>
                </a:cubicBezTo>
                <a:cubicBezTo>
                  <a:pt x="2156" y="3171"/>
                  <a:pt x="2134" y="3768"/>
                  <a:pt x="2189" y="4360"/>
                </a:cubicBezTo>
                <a:cubicBezTo>
                  <a:pt x="2214" y="4628"/>
                  <a:pt x="2246" y="4860"/>
                  <a:pt x="2286" y="5056"/>
                </a:cubicBezTo>
                <a:cubicBezTo>
                  <a:pt x="2307" y="5154"/>
                  <a:pt x="2329" y="5241"/>
                  <a:pt x="2354" y="5322"/>
                </a:cubicBezTo>
                <a:cubicBezTo>
                  <a:pt x="2378" y="5402"/>
                  <a:pt x="2405" y="5473"/>
                  <a:pt x="2434" y="5536"/>
                </a:cubicBezTo>
                <a:cubicBezTo>
                  <a:pt x="2452" y="5577"/>
                  <a:pt x="2468" y="5623"/>
                  <a:pt x="2478" y="5665"/>
                </a:cubicBezTo>
                <a:cubicBezTo>
                  <a:pt x="2478" y="5665"/>
                  <a:pt x="2478" y="5666"/>
                  <a:pt x="2478" y="5667"/>
                </a:cubicBezTo>
                <a:cubicBezTo>
                  <a:pt x="2489" y="5707"/>
                  <a:pt x="2495" y="5743"/>
                  <a:pt x="2493" y="5765"/>
                </a:cubicBezTo>
                <a:cubicBezTo>
                  <a:pt x="2492" y="5787"/>
                  <a:pt x="2508" y="5839"/>
                  <a:pt x="2536" y="5905"/>
                </a:cubicBezTo>
                <a:cubicBezTo>
                  <a:pt x="2565" y="5970"/>
                  <a:pt x="2604" y="6052"/>
                  <a:pt x="2648" y="6129"/>
                </a:cubicBezTo>
                <a:cubicBezTo>
                  <a:pt x="2683" y="6189"/>
                  <a:pt x="2712" y="6234"/>
                  <a:pt x="2741" y="6273"/>
                </a:cubicBezTo>
                <a:cubicBezTo>
                  <a:pt x="2776" y="6322"/>
                  <a:pt x="2812" y="6351"/>
                  <a:pt x="2850" y="6378"/>
                </a:cubicBezTo>
                <a:cubicBezTo>
                  <a:pt x="2905" y="6419"/>
                  <a:pt x="2965" y="6448"/>
                  <a:pt x="3060" y="6472"/>
                </a:cubicBezTo>
                <a:lnTo>
                  <a:pt x="3310" y="6532"/>
                </a:lnTo>
                <a:lnTo>
                  <a:pt x="3335" y="6889"/>
                </a:lnTo>
                <a:cubicBezTo>
                  <a:pt x="3343" y="7006"/>
                  <a:pt x="3347" y="7081"/>
                  <a:pt x="3346" y="7146"/>
                </a:cubicBezTo>
                <a:cubicBezTo>
                  <a:pt x="3346" y="7157"/>
                  <a:pt x="3345" y="7173"/>
                  <a:pt x="3344" y="7183"/>
                </a:cubicBezTo>
                <a:cubicBezTo>
                  <a:pt x="3341" y="7242"/>
                  <a:pt x="3333" y="7297"/>
                  <a:pt x="3314" y="7356"/>
                </a:cubicBezTo>
                <a:cubicBezTo>
                  <a:pt x="3300" y="7400"/>
                  <a:pt x="3280" y="7448"/>
                  <a:pt x="3255" y="7512"/>
                </a:cubicBezTo>
                <a:cubicBezTo>
                  <a:pt x="3193" y="7670"/>
                  <a:pt x="3150" y="7857"/>
                  <a:pt x="3150" y="7967"/>
                </a:cubicBezTo>
                <a:cubicBezTo>
                  <a:pt x="3150" y="8157"/>
                  <a:pt x="3110" y="8303"/>
                  <a:pt x="3055" y="8387"/>
                </a:cubicBezTo>
                <a:cubicBezTo>
                  <a:pt x="3037" y="8415"/>
                  <a:pt x="3018" y="8436"/>
                  <a:pt x="2997" y="8450"/>
                </a:cubicBezTo>
                <a:cubicBezTo>
                  <a:pt x="2970" y="8469"/>
                  <a:pt x="2942" y="8469"/>
                  <a:pt x="2915" y="8459"/>
                </a:cubicBezTo>
                <a:cubicBezTo>
                  <a:pt x="2909" y="8457"/>
                  <a:pt x="2903" y="8454"/>
                  <a:pt x="2897" y="8450"/>
                </a:cubicBezTo>
                <a:cubicBezTo>
                  <a:pt x="2870" y="8433"/>
                  <a:pt x="2844" y="8405"/>
                  <a:pt x="2822" y="8355"/>
                </a:cubicBezTo>
                <a:cubicBezTo>
                  <a:pt x="2807" y="8318"/>
                  <a:pt x="2793" y="8271"/>
                  <a:pt x="2783" y="8215"/>
                </a:cubicBezTo>
                <a:cubicBezTo>
                  <a:pt x="2771" y="8153"/>
                  <a:pt x="2757" y="8097"/>
                  <a:pt x="2741" y="8044"/>
                </a:cubicBezTo>
                <a:cubicBezTo>
                  <a:pt x="2733" y="8018"/>
                  <a:pt x="2723" y="7994"/>
                  <a:pt x="2715" y="7970"/>
                </a:cubicBezTo>
                <a:cubicBezTo>
                  <a:pt x="2706" y="7945"/>
                  <a:pt x="2698" y="7919"/>
                  <a:pt x="2689" y="7897"/>
                </a:cubicBezTo>
                <a:cubicBezTo>
                  <a:pt x="2650" y="7808"/>
                  <a:pt x="2603" y="7736"/>
                  <a:pt x="2553" y="7687"/>
                </a:cubicBezTo>
                <a:cubicBezTo>
                  <a:pt x="2454" y="7589"/>
                  <a:pt x="2339" y="7577"/>
                  <a:pt x="2228" y="7669"/>
                </a:cubicBezTo>
                <a:lnTo>
                  <a:pt x="2088" y="7785"/>
                </a:lnTo>
                <a:lnTo>
                  <a:pt x="2045" y="7559"/>
                </a:lnTo>
                <a:cubicBezTo>
                  <a:pt x="2022" y="7434"/>
                  <a:pt x="1968" y="7217"/>
                  <a:pt x="1926" y="7078"/>
                </a:cubicBezTo>
                <a:cubicBezTo>
                  <a:pt x="1894" y="6972"/>
                  <a:pt x="1880" y="6911"/>
                  <a:pt x="1873" y="6857"/>
                </a:cubicBezTo>
                <a:cubicBezTo>
                  <a:pt x="1870" y="6820"/>
                  <a:pt x="1867" y="6780"/>
                  <a:pt x="1873" y="6740"/>
                </a:cubicBezTo>
                <a:cubicBezTo>
                  <a:pt x="1879" y="6706"/>
                  <a:pt x="1888" y="6669"/>
                  <a:pt x="1899" y="6619"/>
                </a:cubicBezTo>
                <a:cubicBezTo>
                  <a:pt x="1981" y="6276"/>
                  <a:pt x="1942" y="5700"/>
                  <a:pt x="1820" y="5417"/>
                </a:cubicBezTo>
                <a:cubicBezTo>
                  <a:pt x="1767" y="5297"/>
                  <a:pt x="1692" y="5219"/>
                  <a:pt x="1618" y="5191"/>
                </a:cubicBezTo>
                <a:cubicBezTo>
                  <a:pt x="1543" y="5163"/>
                  <a:pt x="1467" y="5184"/>
                  <a:pt x="1413" y="5263"/>
                </a:cubicBezTo>
                <a:cubicBezTo>
                  <a:pt x="1403" y="5278"/>
                  <a:pt x="1393" y="5287"/>
                  <a:pt x="1383" y="5287"/>
                </a:cubicBezTo>
                <a:cubicBezTo>
                  <a:pt x="1372" y="5286"/>
                  <a:pt x="1360" y="5275"/>
                  <a:pt x="1347" y="5254"/>
                </a:cubicBezTo>
                <a:cubicBezTo>
                  <a:pt x="1320" y="5213"/>
                  <a:pt x="1286" y="5129"/>
                  <a:pt x="1236" y="4988"/>
                </a:cubicBezTo>
                <a:cubicBezTo>
                  <a:pt x="1204" y="4900"/>
                  <a:pt x="1182" y="4834"/>
                  <a:pt x="1165" y="4780"/>
                </a:cubicBezTo>
                <a:cubicBezTo>
                  <a:pt x="1131" y="4673"/>
                  <a:pt x="1124" y="4615"/>
                  <a:pt x="1133" y="4533"/>
                </a:cubicBezTo>
                <a:cubicBezTo>
                  <a:pt x="1138" y="4492"/>
                  <a:pt x="1146" y="4446"/>
                  <a:pt x="1157" y="4384"/>
                </a:cubicBezTo>
                <a:cubicBezTo>
                  <a:pt x="1175" y="4288"/>
                  <a:pt x="1186" y="4172"/>
                  <a:pt x="1194" y="4055"/>
                </a:cubicBezTo>
                <a:cubicBezTo>
                  <a:pt x="1196" y="4024"/>
                  <a:pt x="1197" y="3993"/>
                  <a:pt x="1199" y="3961"/>
                </a:cubicBezTo>
                <a:cubicBezTo>
                  <a:pt x="1203" y="3841"/>
                  <a:pt x="1204" y="3719"/>
                  <a:pt x="1198" y="3600"/>
                </a:cubicBezTo>
                <a:cubicBezTo>
                  <a:pt x="1193" y="3510"/>
                  <a:pt x="1185" y="3424"/>
                  <a:pt x="1174" y="3343"/>
                </a:cubicBezTo>
                <a:cubicBezTo>
                  <a:pt x="1148" y="3151"/>
                  <a:pt x="1154" y="3088"/>
                  <a:pt x="1223" y="2888"/>
                </a:cubicBezTo>
                <a:cubicBezTo>
                  <a:pt x="1292" y="2689"/>
                  <a:pt x="1318" y="2664"/>
                  <a:pt x="1414" y="2706"/>
                </a:cubicBezTo>
                <a:cubicBezTo>
                  <a:pt x="1455" y="2724"/>
                  <a:pt x="1492" y="2732"/>
                  <a:pt x="1524" y="2730"/>
                </a:cubicBezTo>
                <a:cubicBezTo>
                  <a:pt x="1556" y="2727"/>
                  <a:pt x="1584" y="2714"/>
                  <a:pt x="1608" y="2690"/>
                </a:cubicBezTo>
                <a:cubicBezTo>
                  <a:pt x="1633" y="2665"/>
                  <a:pt x="1653" y="2626"/>
                  <a:pt x="1671" y="2578"/>
                </a:cubicBezTo>
                <a:cubicBezTo>
                  <a:pt x="1690" y="2530"/>
                  <a:pt x="1705" y="2471"/>
                  <a:pt x="1719" y="2398"/>
                </a:cubicBezTo>
                <a:cubicBezTo>
                  <a:pt x="1776" y="2079"/>
                  <a:pt x="1776" y="2007"/>
                  <a:pt x="1720" y="1696"/>
                </a:cubicBezTo>
                <a:cubicBezTo>
                  <a:pt x="1705" y="1612"/>
                  <a:pt x="1685" y="1540"/>
                  <a:pt x="1662" y="1481"/>
                </a:cubicBezTo>
                <a:cubicBezTo>
                  <a:pt x="1640" y="1422"/>
                  <a:pt x="1614" y="1375"/>
                  <a:pt x="1586" y="1344"/>
                </a:cubicBezTo>
                <a:cubicBezTo>
                  <a:pt x="1564" y="1319"/>
                  <a:pt x="1540" y="1309"/>
                  <a:pt x="1516" y="1304"/>
                </a:cubicBezTo>
                <a:cubicBezTo>
                  <a:pt x="1516" y="1336"/>
                  <a:pt x="1512" y="1368"/>
                  <a:pt x="1502" y="1386"/>
                </a:cubicBezTo>
                <a:cubicBezTo>
                  <a:pt x="1486" y="1412"/>
                  <a:pt x="1466" y="1396"/>
                  <a:pt x="1457" y="1353"/>
                </a:cubicBezTo>
                <a:cubicBezTo>
                  <a:pt x="1455" y="1344"/>
                  <a:pt x="1456" y="1333"/>
                  <a:pt x="1455" y="1323"/>
                </a:cubicBezTo>
                <a:cubicBezTo>
                  <a:pt x="1440" y="1331"/>
                  <a:pt x="1425" y="1331"/>
                  <a:pt x="1410" y="1348"/>
                </a:cubicBezTo>
                <a:cubicBezTo>
                  <a:pt x="1380" y="1382"/>
                  <a:pt x="1354" y="1425"/>
                  <a:pt x="1332" y="1472"/>
                </a:cubicBezTo>
                <a:cubicBezTo>
                  <a:pt x="1311" y="1519"/>
                  <a:pt x="1292" y="1574"/>
                  <a:pt x="1278" y="1635"/>
                </a:cubicBezTo>
                <a:cubicBezTo>
                  <a:pt x="1278" y="1636"/>
                  <a:pt x="1278" y="1637"/>
                  <a:pt x="1278" y="1638"/>
                </a:cubicBezTo>
                <a:cubicBezTo>
                  <a:pt x="1263" y="1699"/>
                  <a:pt x="1252" y="1765"/>
                  <a:pt x="1245" y="1841"/>
                </a:cubicBezTo>
                <a:cubicBezTo>
                  <a:pt x="1238" y="1918"/>
                  <a:pt x="1234" y="2004"/>
                  <a:pt x="1234" y="2097"/>
                </a:cubicBezTo>
                <a:cubicBezTo>
                  <a:pt x="1234" y="2340"/>
                  <a:pt x="1216" y="2438"/>
                  <a:pt x="1141" y="2601"/>
                </a:cubicBezTo>
                <a:lnTo>
                  <a:pt x="1046" y="2804"/>
                </a:lnTo>
                <a:lnTo>
                  <a:pt x="904" y="2599"/>
                </a:lnTo>
                <a:cubicBezTo>
                  <a:pt x="734" y="2352"/>
                  <a:pt x="590" y="2379"/>
                  <a:pt x="409" y="2697"/>
                </a:cubicBezTo>
                <a:cubicBezTo>
                  <a:pt x="367" y="2770"/>
                  <a:pt x="333" y="2842"/>
                  <a:pt x="304" y="2916"/>
                </a:cubicBezTo>
                <a:cubicBezTo>
                  <a:pt x="279" y="2982"/>
                  <a:pt x="261" y="3052"/>
                  <a:pt x="245" y="3126"/>
                </a:cubicBezTo>
                <a:cubicBezTo>
                  <a:pt x="239" y="3153"/>
                  <a:pt x="234" y="3180"/>
                  <a:pt x="229" y="3208"/>
                </a:cubicBezTo>
                <a:cubicBezTo>
                  <a:pt x="221" y="3260"/>
                  <a:pt x="214" y="3318"/>
                  <a:pt x="208" y="3378"/>
                </a:cubicBezTo>
                <a:cubicBezTo>
                  <a:pt x="205" y="3414"/>
                  <a:pt x="201" y="3448"/>
                  <a:pt x="199" y="3488"/>
                </a:cubicBezTo>
                <a:cubicBezTo>
                  <a:pt x="194" y="3584"/>
                  <a:pt x="190" y="3683"/>
                  <a:pt x="190" y="3803"/>
                </a:cubicBezTo>
                <a:cubicBezTo>
                  <a:pt x="190" y="3999"/>
                  <a:pt x="192" y="4131"/>
                  <a:pt x="205" y="4251"/>
                </a:cubicBezTo>
                <a:cubicBezTo>
                  <a:pt x="218" y="4371"/>
                  <a:pt x="240" y="4481"/>
                  <a:pt x="277" y="4629"/>
                </a:cubicBezTo>
                <a:cubicBezTo>
                  <a:pt x="297" y="4705"/>
                  <a:pt x="317" y="4775"/>
                  <a:pt x="340" y="4839"/>
                </a:cubicBezTo>
                <a:cubicBezTo>
                  <a:pt x="362" y="4901"/>
                  <a:pt x="385" y="4957"/>
                  <a:pt x="409" y="5007"/>
                </a:cubicBezTo>
                <a:cubicBezTo>
                  <a:pt x="410" y="5007"/>
                  <a:pt x="410" y="5006"/>
                  <a:pt x="410" y="5007"/>
                </a:cubicBezTo>
                <a:cubicBezTo>
                  <a:pt x="459" y="5106"/>
                  <a:pt x="514" y="5178"/>
                  <a:pt x="569" y="5221"/>
                </a:cubicBezTo>
                <a:cubicBezTo>
                  <a:pt x="625" y="5265"/>
                  <a:pt x="683" y="5279"/>
                  <a:pt x="741" y="5263"/>
                </a:cubicBezTo>
                <a:cubicBezTo>
                  <a:pt x="770" y="5255"/>
                  <a:pt x="800" y="5238"/>
                  <a:pt x="828" y="5214"/>
                </a:cubicBezTo>
                <a:cubicBezTo>
                  <a:pt x="857" y="5191"/>
                  <a:pt x="886" y="5161"/>
                  <a:pt x="914" y="5121"/>
                </a:cubicBezTo>
                <a:lnTo>
                  <a:pt x="1019" y="4972"/>
                </a:lnTo>
                <a:lnTo>
                  <a:pt x="1143" y="5280"/>
                </a:lnTo>
                <a:cubicBezTo>
                  <a:pt x="1173" y="5354"/>
                  <a:pt x="1196" y="5411"/>
                  <a:pt x="1213" y="5459"/>
                </a:cubicBezTo>
                <a:cubicBezTo>
                  <a:pt x="1230" y="5508"/>
                  <a:pt x="1241" y="5547"/>
                  <a:pt x="1247" y="5585"/>
                </a:cubicBezTo>
                <a:cubicBezTo>
                  <a:pt x="1253" y="5623"/>
                  <a:pt x="1255" y="5658"/>
                  <a:pt x="1252" y="5702"/>
                </a:cubicBezTo>
                <a:cubicBezTo>
                  <a:pt x="1252" y="5703"/>
                  <a:pt x="1253" y="5703"/>
                  <a:pt x="1252" y="5704"/>
                </a:cubicBezTo>
                <a:cubicBezTo>
                  <a:pt x="1250" y="5748"/>
                  <a:pt x="1243" y="5800"/>
                  <a:pt x="1236" y="5865"/>
                </a:cubicBezTo>
                <a:cubicBezTo>
                  <a:pt x="1210" y="6077"/>
                  <a:pt x="1212" y="6215"/>
                  <a:pt x="1242" y="6460"/>
                </a:cubicBezTo>
                <a:cubicBezTo>
                  <a:pt x="1251" y="6540"/>
                  <a:pt x="1259" y="6600"/>
                  <a:pt x="1263" y="6651"/>
                </a:cubicBezTo>
                <a:cubicBezTo>
                  <a:pt x="1266" y="6703"/>
                  <a:pt x="1266" y="6746"/>
                  <a:pt x="1260" y="6794"/>
                </a:cubicBezTo>
                <a:cubicBezTo>
                  <a:pt x="1249" y="6889"/>
                  <a:pt x="1215" y="6995"/>
                  <a:pt x="1149" y="7214"/>
                </a:cubicBezTo>
                <a:cubicBezTo>
                  <a:pt x="1045" y="7556"/>
                  <a:pt x="1004" y="7638"/>
                  <a:pt x="956" y="7599"/>
                </a:cubicBezTo>
                <a:cubicBezTo>
                  <a:pt x="869" y="7527"/>
                  <a:pt x="814" y="7485"/>
                  <a:pt x="760" y="7463"/>
                </a:cubicBezTo>
                <a:cubicBezTo>
                  <a:pt x="707" y="7442"/>
                  <a:pt x="657" y="7440"/>
                  <a:pt x="579" y="7445"/>
                </a:cubicBezTo>
                <a:cubicBezTo>
                  <a:pt x="472" y="7451"/>
                  <a:pt x="381" y="7509"/>
                  <a:pt x="303" y="7620"/>
                </a:cubicBezTo>
                <a:cubicBezTo>
                  <a:pt x="263" y="7675"/>
                  <a:pt x="228" y="7744"/>
                  <a:pt x="194" y="7827"/>
                </a:cubicBezTo>
                <a:cubicBezTo>
                  <a:pt x="161" y="7911"/>
                  <a:pt x="129" y="8008"/>
                  <a:pt x="101" y="8121"/>
                </a:cubicBezTo>
                <a:cubicBezTo>
                  <a:pt x="82" y="8196"/>
                  <a:pt x="66" y="8261"/>
                  <a:pt x="54" y="8324"/>
                </a:cubicBezTo>
                <a:cubicBezTo>
                  <a:pt x="42" y="8387"/>
                  <a:pt x="33" y="8447"/>
                  <a:pt x="26" y="8515"/>
                </a:cubicBezTo>
                <a:cubicBezTo>
                  <a:pt x="12" y="8654"/>
                  <a:pt x="6" y="8821"/>
                  <a:pt x="2" y="9094"/>
                </a:cubicBezTo>
                <a:cubicBezTo>
                  <a:pt x="-5" y="9626"/>
                  <a:pt x="5" y="9768"/>
                  <a:pt x="63" y="10046"/>
                </a:cubicBezTo>
                <a:cubicBezTo>
                  <a:pt x="84" y="10148"/>
                  <a:pt x="114" y="10251"/>
                  <a:pt x="150" y="10349"/>
                </a:cubicBezTo>
                <a:cubicBezTo>
                  <a:pt x="155" y="10364"/>
                  <a:pt x="162" y="10377"/>
                  <a:pt x="167" y="10391"/>
                </a:cubicBezTo>
                <a:cubicBezTo>
                  <a:pt x="194" y="10462"/>
                  <a:pt x="224" y="10529"/>
                  <a:pt x="256" y="10592"/>
                </a:cubicBezTo>
                <a:cubicBezTo>
                  <a:pt x="267" y="10614"/>
                  <a:pt x="278" y="10634"/>
                  <a:pt x="290" y="10655"/>
                </a:cubicBezTo>
                <a:cubicBezTo>
                  <a:pt x="322" y="10712"/>
                  <a:pt x="355" y="10765"/>
                  <a:pt x="388" y="10809"/>
                </a:cubicBezTo>
                <a:cubicBezTo>
                  <a:pt x="397" y="10820"/>
                  <a:pt x="406" y="10831"/>
                  <a:pt x="415" y="10841"/>
                </a:cubicBezTo>
                <a:cubicBezTo>
                  <a:pt x="457" y="10891"/>
                  <a:pt x="499" y="10930"/>
                  <a:pt x="538" y="10946"/>
                </a:cubicBezTo>
                <a:cubicBezTo>
                  <a:pt x="570" y="10960"/>
                  <a:pt x="601" y="10965"/>
                  <a:pt x="632" y="10965"/>
                </a:cubicBezTo>
                <a:cubicBezTo>
                  <a:pt x="632" y="10965"/>
                  <a:pt x="632" y="10965"/>
                  <a:pt x="632" y="10965"/>
                </a:cubicBezTo>
                <a:cubicBezTo>
                  <a:pt x="633" y="10965"/>
                  <a:pt x="634" y="10965"/>
                  <a:pt x="634" y="10965"/>
                </a:cubicBezTo>
                <a:cubicBezTo>
                  <a:pt x="670" y="10964"/>
                  <a:pt x="705" y="10948"/>
                  <a:pt x="739" y="10930"/>
                </a:cubicBezTo>
                <a:cubicBezTo>
                  <a:pt x="792" y="10903"/>
                  <a:pt x="843" y="10864"/>
                  <a:pt x="890" y="10802"/>
                </a:cubicBezTo>
                <a:cubicBezTo>
                  <a:pt x="937" y="10739"/>
                  <a:pt x="981" y="10654"/>
                  <a:pt x="1021" y="10562"/>
                </a:cubicBezTo>
                <a:cubicBezTo>
                  <a:pt x="1032" y="10536"/>
                  <a:pt x="1042" y="10508"/>
                  <a:pt x="1053" y="10480"/>
                </a:cubicBezTo>
                <a:cubicBezTo>
                  <a:pt x="1081" y="10406"/>
                  <a:pt x="1108" y="10326"/>
                  <a:pt x="1131" y="10240"/>
                </a:cubicBezTo>
                <a:cubicBezTo>
                  <a:pt x="1140" y="10207"/>
                  <a:pt x="1149" y="10174"/>
                  <a:pt x="1157" y="10139"/>
                </a:cubicBezTo>
                <a:cubicBezTo>
                  <a:pt x="1186" y="10018"/>
                  <a:pt x="1212" y="9891"/>
                  <a:pt x="1230" y="9754"/>
                </a:cubicBezTo>
                <a:cubicBezTo>
                  <a:pt x="1248" y="9620"/>
                  <a:pt x="1258" y="9478"/>
                  <a:pt x="1263" y="9334"/>
                </a:cubicBezTo>
                <a:cubicBezTo>
                  <a:pt x="1265" y="9290"/>
                  <a:pt x="1265" y="9244"/>
                  <a:pt x="1266" y="9199"/>
                </a:cubicBezTo>
                <a:cubicBezTo>
                  <a:pt x="1267" y="9096"/>
                  <a:pt x="1265" y="8993"/>
                  <a:pt x="1259" y="8889"/>
                </a:cubicBezTo>
                <a:cubicBezTo>
                  <a:pt x="1256" y="8830"/>
                  <a:pt x="1255" y="8772"/>
                  <a:pt x="1249" y="8714"/>
                </a:cubicBezTo>
                <a:cubicBezTo>
                  <a:pt x="1247" y="8687"/>
                  <a:pt x="1243" y="8661"/>
                  <a:pt x="1240" y="8634"/>
                </a:cubicBezTo>
                <a:cubicBezTo>
                  <a:pt x="1228" y="8527"/>
                  <a:pt x="1213" y="8421"/>
                  <a:pt x="1192" y="8317"/>
                </a:cubicBezTo>
                <a:cubicBezTo>
                  <a:pt x="1171" y="8214"/>
                  <a:pt x="1155" y="8137"/>
                  <a:pt x="1146" y="8072"/>
                </a:cubicBezTo>
                <a:cubicBezTo>
                  <a:pt x="1146" y="8071"/>
                  <a:pt x="1146" y="8071"/>
                  <a:pt x="1146" y="8070"/>
                </a:cubicBezTo>
                <a:cubicBezTo>
                  <a:pt x="1146" y="8069"/>
                  <a:pt x="1146" y="8068"/>
                  <a:pt x="1146" y="8068"/>
                </a:cubicBezTo>
                <a:cubicBezTo>
                  <a:pt x="1138" y="8011"/>
                  <a:pt x="1137" y="7960"/>
                  <a:pt x="1141" y="7911"/>
                </a:cubicBezTo>
                <a:cubicBezTo>
                  <a:pt x="1142" y="7896"/>
                  <a:pt x="1145" y="7876"/>
                  <a:pt x="1147" y="7860"/>
                </a:cubicBezTo>
                <a:cubicBezTo>
                  <a:pt x="1152" y="7830"/>
                  <a:pt x="1163" y="7785"/>
                  <a:pt x="1172" y="7750"/>
                </a:cubicBezTo>
                <a:cubicBezTo>
                  <a:pt x="1195" y="7660"/>
                  <a:pt x="1228" y="7555"/>
                  <a:pt x="1285" y="7386"/>
                </a:cubicBezTo>
                <a:cubicBezTo>
                  <a:pt x="1379" y="7107"/>
                  <a:pt x="1390" y="7095"/>
                  <a:pt x="1566" y="7113"/>
                </a:cubicBezTo>
                <a:cubicBezTo>
                  <a:pt x="1658" y="7123"/>
                  <a:pt x="1704" y="7128"/>
                  <a:pt x="1742" y="7183"/>
                </a:cubicBezTo>
                <a:cubicBezTo>
                  <a:pt x="1761" y="7211"/>
                  <a:pt x="1778" y="7251"/>
                  <a:pt x="1799" y="7312"/>
                </a:cubicBezTo>
                <a:cubicBezTo>
                  <a:pt x="1819" y="7372"/>
                  <a:pt x="1842" y="7452"/>
                  <a:pt x="1873" y="7559"/>
                </a:cubicBezTo>
                <a:lnTo>
                  <a:pt x="1995" y="7984"/>
                </a:lnTo>
                <a:lnTo>
                  <a:pt x="1924" y="8355"/>
                </a:lnTo>
                <a:cubicBezTo>
                  <a:pt x="1903" y="8464"/>
                  <a:pt x="1887" y="8570"/>
                  <a:pt x="1876" y="8676"/>
                </a:cubicBezTo>
                <a:cubicBezTo>
                  <a:pt x="1854" y="8889"/>
                  <a:pt x="1850" y="9097"/>
                  <a:pt x="1867" y="9311"/>
                </a:cubicBezTo>
                <a:cubicBezTo>
                  <a:pt x="1876" y="9418"/>
                  <a:pt x="1890" y="9526"/>
                  <a:pt x="1909" y="9638"/>
                </a:cubicBezTo>
                <a:cubicBezTo>
                  <a:pt x="1927" y="9751"/>
                  <a:pt x="1946" y="9838"/>
                  <a:pt x="1965" y="9918"/>
                </a:cubicBezTo>
                <a:cubicBezTo>
                  <a:pt x="1972" y="9945"/>
                  <a:pt x="1979" y="9970"/>
                  <a:pt x="1986" y="9995"/>
                </a:cubicBezTo>
                <a:cubicBezTo>
                  <a:pt x="2001" y="10044"/>
                  <a:pt x="2016" y="10087"/>
                  <a:pt x="2033" y="10123"/>
                </a:cubicBezTo>
                <a:cubicBezTo>
                  <a:pt x="2041" y="10140"/>
                  <a:pt x="2050" y="10157"/>
                  <a:pt x="2058" y="10172"/>
                </a:cubicBezTo>
                <a:cubicBezTo>
                  <a:pt x="2084" y="10215"/>
                  <a:pt x="2113" y="10253"/>
                  <a:pt x="2148" y="10277"/>
                </a:cubicBezTo>
                <a:cubicBezTo>
                  <a:pt x="2148" y="10277"/>
                  <a:pt x="2148" y="10277"/>
                  <a:pt x="2148" y="10277"/>
                </a:cubicBezTo>
                <a:cubicBezTo>
                  <a:pt x="2188" y="10304"/>
                  <a:pt x="2233" y="10321"/>
                  <a:pt x="2288" y="10333"/>
                </a:cubicBezTo>
                <a:lnTo>
                  <a:pt x="2483" y="10373"/>
                </a:lnTo>
                <a:lnTo>
                  <a:pt x="2611" y="11177"/>
                </a:lnTo>
                <a:cubicBezTo>
                  <a:pt x="2670" y="11548"/>
                  <a:pt x="2699" y="11742"/>
                  <a:pt x="2711" y="11868"/>
                </a:cubicBezTo>
                <a:cubicBezTo>
                  <a:pt x="2712" y="11880"/>
                  <a:pt x="2714" y="11900"/>
                  <a:pt x="2715" y="11910"/>
                </a:cubicBezTo>
                <a:cubicBezTo>
                  <a:pt x="2718" y="11962"/>
                  <a:pt x="2718" y="12005"/>
                  <a:pt x="2714" y="12038"/>
                </a:cubicBezTo>
                <a:cubicBezTo>
                  <a:pt x="2714" y="12039"/>
                  <a:pt x="2714" y="12040"/>
                  <a:pt x="2714" y="12041"/>
                </a:cubicBezTo>
                <a:cubicBezTo>
                  <a:pt x="2709" y="12077"/>
                  <a:pt x="2699" y="12107"/>
                  <a:pt x="2687" y="12146"/>
                </a:cubicBezTo>
                <a:cubicBezTo>
                  <a:pt x="2564" y="12523"/>
                  <a:pt x="2508" y="12508"/>
                  <a:pt x="2287" y="12029"/>
                </a:cubicBezTo>
                <a:cubicBezTo>
                  <a:pt x="2244" y="11934"/>
                  <a:pt x="2217" y="11860"/>
                  <a:pt x="2200" y="11784"/>
                </a:cubicBezTo>
                <a:cubicBezTo>
                  <a:pt x="2191" y="11745"/>
                  <a:pt x="2186" y="11705"/>
                  <a:pt x="2182" y="11663"/>
                </a:cubicBezTo>
                <a:cubicBezTo>
                  <a:pt x="2179" y="11620"/>
                  <a:pt x="2177" y="11576"/>
                  <a:pt x="2177" y="11523"/>
                </a:cubicBezTo>
                <a:cubicBezTo>
                  <a:pt x="2177" y="11445"/>
                  <a:pt x="2173" y="11371"/>
                  <a:pt x="2165" y="11303"/>
                </a:cubicBezTo>
                <a:cubicBezTo>
                  <a:pt x="2150" y="11168"/>
                  <a:pt x="2120" y="11057"/>
                  <a:pt x="2082" y="10974"/>
                </a:cubicBezTo>
                <a:cubicBezTo>
                  <a:pt x="2063" y="10933"/>
                  <a:pt x="2042" y="10899"/>
                  <a:pt x="2020" y="10874"/>
                </a:cubicBezTo>
                <a:cubicBezTo>
                  <a:pt x="1998" y="10849"/>
                  <a:pt x="1975" y="10833"/>
                  <a:pt x="1952" y="10825"/>
                </a:cubicBezTo>
                <a:cubicBezTo>
                  <a:pt x="1928" y="10818"/>
                  <a:pt x="1904" y="10820"/>
                  <a:pt x="1881" y="10832"/>
                </a:cubicBezTo>
                <a:cubicBezTo>
                  <a:pt x="1857" y="10844"/>
                  <a:pt x="1834" y="10864"/>
                  <a:pt x="1812" y="10897"/>
                </a:cubicBezTo>
                <a:cubicBezTo>
                  <a:pt x="1790" y="10931"/>
                  <a:pt x="1769" y="10977"/>
                  <a:pt x="1751" y="11033"/>
                </a:cubicBezTo>
                <a:cubicBezTo>
                  <a:pt x="1712" y="11149"/>
                  <a:pt x="1671" y="11351"/>
                  <a:pt x="1661" y="11483"/>
                </a:cubicBezTo>
                <a:cubicBezTo>
                  <a:pt x="1654" y="11559"/>
                  <a:pt x="1642" y="11628"/>
                  <a:pt x="1624" y="11691"/>
                </a:cubicBezTo>
                <a:cubicBezTo>
                  <a:pt x="1606" y="11754"/>
                  <a:pt x="1583" y="11807"/>
                  <a:pt x="1555" y="11847"/>
                </a:cubicBezTo>
                <a:cubicBezTo>
                  <a:pt x="1472" y="11966"/>
                  <a:pt x="1463" y="11963"/>
                  <a:pt x="1378" y="11765"/>
                </a:cubicBezTo>
                <a:cubicBezTo>
                  <a:pt x="1347" y="11694"/>
                  <a:pt x="1315" y="11643"/>
                  <a:pt x="1281" y="11609"/>
                </a:cubicBezTo>
                <a:cubicBezTo>
                  <a:pt x="1214" y="11542"/>
                  <a:pt x="1142" y="11545"/>
                  <a:pt x="1075" y="11602"/>
                </a:cubicBezTo>
                <a:cubicBezTo>
                  <a:pt x="1042" y="11631"/>
                  <a:pt x="1009" y="11675"/>
                  <a:pt x="979" y="11728"/>
                </a:cubicBezTo>
                <a:cubicBezTo>
                  <a:pt x="949" y="11782"/>
                  <a:pt x="922" y="11845"/>
                  <a:pt x="898" y="11919"/>
                </a:cubicBezTo>
                <a:cubicBezTo>
                  <a:pt x="877" y="11985"/>
                  <a:pt x="860" y="12060"/>
                  <a:pt x="845" y="12139"/>
                </a:cubicBezTo>
                <a:cubicBezTo>
                  <a:pt x="840" y="12165"/>
                  <a:pt x="837" y="12193"/>
                  <a:pt x="833" y="12220"/>
                </a:cubicBezTo>
                <a:cubicBezTo>
                  <a:pt x="824" y="12280"/>
                  <a:pt x="818" y="12340"/>
                  <a:pt x="813" y="12405"/>
                </a:cubicBezTo>
                <a:cubicBezTo>
                  <a:pt x="811" y="12433"/>
                  <a:pt x="808" y="12462"/>
                  <a:pt x="807" y="12491"/>
                </a:cubicBezTo>
                <a:cubicBezTo>
                  <a:pt x="804" y="12585"/>
                  <a:pt x="804" y="12682"/>
                  <a:pt x="812" y="12783"/>
                </a:cubicBezTo>
                <a:cubicBezTo>
                  <a:pt x="819" y="12891"/>
                  <a:pt x="849" y="13024"/>
                  <a:pt x="894" y="13161"/>
                </a:cubicBezTo>
                <a:cubicBezTo>
                  <a:pt x="939" y="13297"/>
                  <a:pt x="997" y="13437"/>
                  <a:pt x="1064" y="13557"/>
                </a:cubicBezTo>
                <a:cubicBezTo>
                  <a:pt x="1079" y="13584"/>
                  <a:pt x="1093" y="13656"/>
                  <a:pt x="1104" y="13748"/>
                </a:cubicBezTo>
                <a:cubicBezTo>
                  <a:pt x="1116" y="13842"/>
                  <a:pt x="1124" y="13954"/>
                  <a:pt x="1130" y="14068"/>
                </a:cubicBezTo>
                <a:cubicBezTo>
                  <a:pt x="1140" y="14292"/>
                  <a:pt x="1137" y="14509"/>
                  <a:pt x="1110" y="14530"/>
                </a:cubicBezTo>
                <a:cubicBezTo>
                  <a:pt x="1004" y="14613"/>
                  <a:pt x="933" y="14683"/>
                  <a:pt x="867" y="14763"/>
                </a:cubicBezTo>
                <a:cubicBezTo>
                  <a:pt x="821" y="14819"/>
                  <a:pt x="779" y="14875"/>
                  <a:pt x="738" y="14948"/>
                </a:cubicBezTo>
                <a:cubicBezTo>
                  <a:pt x="705" y="15006"/>
                  <a:pt x="672" y="15070"/>
                  <a:pt x="635" y="15148"/>
                </a:cubicBezTo>
                <a:cubicBezTo>
                  <a:pt x="593" y="15237"/>
                  <a:pt x="558" y="15315"/>
                  <a:pt x="528" y="15396"/>
                </a:cubicBezTo>
                <a:cubicBezTo>
                  <a:pt x="469" y="15553"/>
                  <a:pt x="427" y="15716"/>
                  <a:pt x="379" y="15965"/>
                </a:cubicBezTo>
                <a:cubicBezTo>
                  <a:pt x="355" y="16090"/>
                  <a:pt x="330" y="16238"/>
                  <a:pt x="301" y="16417"/>
                </a:cubicBezTo>
                <a:cubicBezTo>
                  <a:pt x="264" y="16645"/>
                  <a:pt x="245" y="17028"/>
                  <a:pt x="245" y="17402"/>
                </a:cubicBezTo>
                <a:cubicBezTo>
                  <a:pt x="245" y="17589"/>
                  <a:pt x="250" y="17771"/>
                  <a:pt x="259" y="17934"/>
                </a:cubicBezTo>
                <a:cubicBezTo>
                  <a:pt x="268" y="18098"/>
                  <a:pt x="282" y="18237"/>
                  <a:pt x="301" y="18335"/>
                </a:cubicBezTo>
                <a:cubicBezTo>
                  <a:pt x="331" y="18492"/>
                  <a:pt x="360" y="18685"/>
                  <a:pt x="366" y="18762"/>
                </a:cubicBezTo>
                <a:cubicBezTo>
                  <a:pt x="382" y="18973"/>
                  <a:pt x="465" y="19257"/>
                  <a:pt x="571" y="19509"/>
                </a:cubicBezTo>
                <a:cubicBezTo>
                  <a:pt x="571" y="19509"/>
                  <a:pt x="572" y="19508"/>
                  <a:pt x="572" y="19509"/>
                </a:cubicBezTo>
                <a:cubicBezTo>
                  <a:pt x="678" y="19760"/>
                  <a:pt x="807" y="19979"/>
                  <a:pt x="913" y="20057"/>
                </a:cubicBezTo>
                <a:cubicBezTo>
                  <a:pt x="1010" y="20128"/>
                  <a:pt x="1126" y="20176"/>
                  <a:pt x="1233" y="20192"/>
                </a:cubicBezTo>
                <a:cubicBezTo>
                  <a:pt x="1233" y="20192"/>
                  <a:pt x="1234" y="20192"/>
                  <a:pt x="1234" y="20192"/>
                </a:cubicBezTo>
                <a:cubicBezTo>
                  <a:pt x="1287" y="20200"/>
                  <a:pt x="1339" y="20200"/>
                  <a:pt x="1384" y="20192"/>
                </a:cubicBezTo>
                <a:cubicBezTo>
                  <a:pt x="1429" y="20185"/>
                  <a:pt x="1468" y="20170"/>
                  <a:pt x="1497" y="20146"/>
                </a:cubicBezTo>
                <a:cubicBezTo>
                  <a:pt x="1555" y="20098"/>
                  <a:pt x="1638" y="20039"/>
                  <a:pt x="1681" y="20015"/>
                </a:cubicBezTo>
                <a:cubicBezTo>
                  <a:pt x="1727" y="19988"/>
                  <a:pt x="1822" y="19825"/>
                  <a:pt x="1905" y="19649"/>
                </a:cubicBezTo>
                <a:cubicBezTo>
                  <a:pt x="1988" y="19472"/>
                  <a:pt x="2059" y="19283"/>
                  <a:pt x="2059" y="19210"/>
                </a:cubicBezTo>
                <a:cubicBezTo>
                  <a:pt x="2059" y="19154"/>
                  <a:pt x="2084" y="19047"/>
                  <a:pt x="2115" y="18974"/>
                </a:cubicBezTo>
                <a:cubicBezTo>
                  <a:pt x="2145" y="18902"/>
                  <a:pt x="2200" y="18626"/>
                  <a:pt x="2236" y="18363"/>
                </a:cubicBezTo>
                <a:cubicBezTo>
                  <a:pt x="2259" y="18197"/>
                  <a:pt x="2274" y="18014"/>
                  <a:pt x="2284" y="17824"/>
                </a:cubicBezTo>
                <a:cubicBezTo>
                  <a:pt x="2284" y="17823"/>
                  <a:pt x="2284" y="17822"/>
                  <a:pt x="2284" y="17822"/>
                </a:cubicBezTo>
                <a:cubicBezTo>
                  <a:pt x="2293" y="17631"/>
                  <a:pt x="2296" y="17435"/>
                  <a:pt x="2292" y="17239"/>
                </a:cubicBezTo>
                <a:cubicBezTo>
                  <a:pt x="2285" y="16845"/>
                  <a:pt x="2253" y="16459"/>
                  <a:pt x="2196" y="16151"/>
                </a:cubicBezTo>
                <a:cubicBezTo>
                  <a:pt x="2175" y="16034"/>
                  <a:pt x="2151" y="15926"/>
                  <a:pt x="2132" y="15848"/>
                </a:cubicBezTo>
                <a:cubicBezTo>
                  <a:pt x="2131" y="15847"/>
                  <a:pt x="2132" y="15847"/>
                  <a:pt x="2132" y="15846"/>
                </a:cubicBezTo>
                <a:cubicBezTo>
                  <a:pt x="2112" y="15768"/>
                  <a:pt x="2096" y="15722"/>
                  <a:pt x="2088" y="15722"/>
                </a:cubicBezTo>
                <a:cubicBezTo>
                  <a:pt x="2072" y="15722"/>
                  <a:pt x="2046" y="15637"/>
                  <a:pt x="2032" y="15533"/>
                </a:cubicBezTo>
                <a:cubicBezTo>
                  <a:pt x="1990" y="15233"/>
                  <a:pt x="1698" y="14727"/>
                  <a:pt x="1476" y="14572"/>
                </a:cubicBezTo>
                <a:lnTo>
                  <a:pt x="1279" y="14437"/>
                </a:lnTo>
                <a:lnTo>
                  <a:pt x="1270" y="13986"/>
                </a:lnTo>
                <a:cubicBezTo>
                  <a:pt x="1266" y="13767"/>
                  <a:pt x="1264" y="13652"/>
                  <a:pt x="1277" y="13571"/>
                </a:cubicBezTo>
                <a:cubicBezTo>
                  <a:pt x="1289" y="13490"/>
                  <a:pt x="1316" y="13441"/>
                  <a:pt x="1368" y="13352"/>
                </a:cubicBezTo>
                <a:cubicBezTo>
                  <a:pt x="1406" y="13286"/>
                  <a:pt x="1434" y="13212"/>
                  <a:pt x="1458" y="13133"/>
                </a:cubicBezTo>
                <a:cubicBezTo>
                  <a:pt x="1466" y="13104"/>
                  <a:pt x="1475" y="13075"/>
                  <a:pt x="1482" y="13044"/>
                </a:cubicBezTo>
                <a:cubicBezTo>
                  <a:pt x="1486" y="13027"/>
                  <a:pt x="1490" y="13010"/>
                  <a:pt x="1493" y="12993"/>
                </a:cubicBezTo>
                <a:cubicBezTo>
                  <a:pt x="1504" y="12932"/>
                  <a:pt x="1514" y="12866"/>
                  <a:pt x="1520" y="12794"/>
                </a:cubicBezTo>
                <a:cubicBezTo>
                  <a:pt x="1526" y="12715"/>
                  <a:pt x="1529" y="12629"/>
                  <a:pt x="1529" y="12533"/>
                </a:cubicBezTo>
                <a:cubicBezTo>
                  <a:pt x="1529" y="12484"/>
                  <a:pt x="1530" y="12442"/>
                  <a:pt x="1533" y="12407"/>
                </a:cubicBezTo>
                <a:cubicBezTo>
                  <a:pt x="1536" y="12372"/>
                  <a:pt x="1541" y="12345"/>
                  <a:pt x="1548" y="12318"/>
                </a:cubicBezTo>
                <a:cubicBezTo>
                  <a:pt x="1562" y="12266"/>
                  <a:pt x="1587" y="12226"/>
                  <a:pt x="1625" y="12181"/>
                </a:cubicBezTo>
                <a:cubicBezTo>
                  <a:pt x="1706" y="12086"/>
                  <a:pt x="1727" y="12087"/>
                  <a:pt x="1767" y="12181"/>
                </a:cubicBezTo>
                <a:cubicBezTo>
                  <a:pt x="1793" y="12244"/>
                  <a:pt x="1863" y="12283"/>
                  <a:pt x="1930" y="12290"/>
                </a:cubicBezTo>
                <a:cubicBezTo>
                  <a:pt x="1996" y="12298"/>
                  <a:pt x="2060" y="12275"/>
                  <a:pt x="2074" y="12216"/>
                </a:cubicBezTo>
                <a:cubicBezTo>
                  <a:pt x="2097" y="12111"/>
                  <a:pt x="2167" y="12191"/>
                  <a:pt x="2323" y="12503"/>
                </a:cubicBezTo>
                <a:lnTo>
                  <a:pt x="2452" y="12762"/>
                </a:lnTo>
                <a:lnTo>
                  <a:pt x="2449" y="13562"/>
                </a:lnTo>
                <a:cubicBezTo>
                  <a:pt x="2448" y="13812"/>
                  <a:pt x="2452" y="14010"/>
                  <a:pt x="2460" y="14185"/>
                </a:cubicBezTo>
                <a:cubicBezTo>
                  <a:pt x="2461" y="14222"/>
                  <a:pt x="2463" y="14262"/>
                  <a:pt x="2465" y="14297"/>
                </a:cubicBezTo>
                <a:cubicBezTo>
                  <a:pt x="2468" y="14346"/>
                  <a:pt x="2471" y="14393"/>
                  <a:pt x="2475" y="14437"/>
                </a:cubicBezTo>
                <a:cubicBezTo>
                  <a:pt x="2480" y="14486"/>
                  <a:pt x="2487" y="14529"/>
                  <a:pt x="2493" y="14572"/>
                </a:cubicBezTo>
                <a:cubicBezTo>
                  <a:pt x="2499" y="14607"/>
                  <a:pt x="2503" y="14645"/>
                  <a:pt x="2509" y="14677"/>
                </a:cubicBezTo>
                <a:cubicBezTo>
                  <a:pt x="2523" y="14745"/>
                  <a:pt x="2538" y="14806"/>
                  <a:pt x="2558" y="14861"/>
                </a:cubicBezTo>
                <a:cubicBezTo>
                  <a:pt x="2576" y="14911"/>
                  <a:pt x="2597" y="14959"/>
                  <a:pt x="2621" y="15001"/>
                </a:cubicBezTo>
                <a:cubicBezTo>
                  <a:pt x="2669" y="15087"/>
                  <a:pt x="2730" y="15160"/>
                  <a:pt x="2806" y="15237"/>
                </a:cubicBezTo>
                <a:cubicBezTo>
                  <a:pt x="2906" y="15337"/>
                  <a:pt x="3002" y="15460"/>
                  <a:pt x="3020" y="15510"/>
                </a:cubicBezTo>
                <a:cubicBezTo>
                  <a:pt x="3038" y="15559"/>
                  <a:pt x="3063" y="15846"/>
                  <a:pt x="3073" y="16147"/>
                </a:cubicBezTo>
                <a:cubicBezTo>
                  <a:pt x="3081" y="16365"/>
                  <a:pt x="3081" y="16486"/>
                  <a:pt x="3078" y="16574"/>
                </a:cubicBezTo>
                <a:cubicBezTo>
                  <a:pt x="3076" y="16631"/>
                  <a:pt x="3073" y="16689"/>
                  <a:pt x="3064" y="16718"/>
                </a:cubicBezTo>
                <a:cubicBezTo>
                  <a:pt x="3056" y="16744"/>
                  <a:pt x="3046" y="16761"/>
                  <a:pt x="3033" y="16781"/>
                </a:cubicBezTo>
                <a:cubicBezTo>
                  <a:pt x="3016" y="16807"/>
                  <a:pt x="2998" y="16853"/>
                  <a:pt x="2981" y="16907"/>
                </a:cubicBezTo>
                <a:cubicBezTo>
                  <a:pt x="2964" y="16962"/>
                  <a:pt x="2947" y="17025"/>
                  <a:pt x="2933" y="17094"/>
                </a:cubicBezTo>
                <a:cubicBezTo>
                  <a:pt x="2932" y="17095"/>
                  <a:pt x="2933" y="17095"/>
                  <a:pt x="2933" y="17096"/>
                </a:cubicBezTo>
                <a:cubicBezTo>
                  <a:pt x="2904" y="17236"/>
                  <a:pt x="2885" y="17392"/>
                  <a:pt x="2885" y="17509"/>
                </a:cubicBezTo>
                <a:cubicBezTo>
                  <a:pt x="2885" y="17599"/>
                  <a:pt x="2916" y="17775"/>
                  <a:pt x="2954" y="17899"/>
                </a:cubicBezTo>
                <a:cubicBezTo>
                  <a:pt x="3009" y="18075"/>
                  <a:pt x="3049" y="18122"/>
                  <a:pt x="3139" y="18118"/>
                </a:cubicBezTo>
                <a:cubicBezTo>
                  <a:pt x="3181" y="18117"/>
                  <a:pt x="3216" y="18111"/>
                  <a:pt x="3245" y="18102"/>
                </a:cubicBezTo>
                <a:cubicBezTo>
                  <a:pt x="3274" y="18092"/>
                  <a:pt x="3298" y="18078"/>
                  <a:pt x="3318" y="18057"/>
                </a:cubicBezTo>
                <a:cubicBezTo>
                  <a:pt x="3338" y="18037"/>
                  <a:pt x="3353" y="18010"/>
                  <a:pt x="3367" y="17974"/>
                </a:cubicBezTo>
                <a:cubicBezTo>
                  <a:pt x="3380" y="17937"/>
                  <a:pt x="3392" y="17893"/>
                  <a:pt x="3403" y="17838"/>
                </a:cubicBezTo>
                <a:cubicBezTo>
                  <a:pt x="3441" y="17649"/>
                  <a:pt x="3453" y="17489"/>
                  <a:pt x="3439" y="17330"/>
                </a:cubicBezTo>
                <a:cubicBezTo>
                  <a:pt x="3425" y="17171"/>
                  <a:pt x="3385" y="17013"/>
                  <a:pt x="3315" y="16833"/>
                </a:cubicBezTo>
                <a:cubicBezTo>
                  <a:pt x="3283" y="16750"/>
                  <a:pt x="3258" y="16687"/>
                  <a:pt x="3240" y="16630"/>
                </a:cubicBezTo>
                <a:cubicBezTo>
                  <a:pt x="3203" y="16516"/>
                  <a:pt x="3190" y="16425"/>
                  <a:pt x="3182" y="16242"/>
                </a:cubicBezTo>
                <a:cubicBezTo>
                  <a:pt x="3179" y="16151"/>
                  <a:pt x="3177" y="16037"/>
                  <a:pt x="3174" y="15885"/>
                </a:cubicBezTo>
                <a:cubicBezTo>
                  <a:pt x="3170" y="15654"/>
                  <a:pt x="3171" y="15525"/>
                  <a:pt x="3175" y="15433"/>
                </a:cubicBezTo>
                <a:cubicBezTo>
                  <a:pt x="3177" y="15374"/>
                  <a:pt x="3180" y="15319"/>
                  <a:pt x="3187" y="15298"/>
                </a:cubicBezTo>
                <a:cubicBezTo>
                  <a:pt x="3192" y="15280"/>
                  <a:pt x="3200" y="15272"/>
                  <a:pt x="3209" y="15272"/>
                </a:cubicBezTo>
                <a:cubicBezTo>
                  <a:pt x="3255" y="15269"/>
                  <a:pt x="3303" y="15234"/>
                  <a:pt x="3352" y="15165"/>
                </a:cubicBezTo>
                <a:cubicBezTo>
                  <a:pt x="3402" y="15095"/>
                  <a:pt x="3453" y="14991"/>
                  <a:pt x="3503" y="14859"/>
                </a:cubicBezTo>
                <a:lnTo>
                  <a:pt x="3607" y="14586"/>
                </a:lnTo>
                <a:lnTo>
                  <a:pt x="3723" y="14770"/>
                </a:lnTo>
                <a:cubicBezTo>
                  <a:pt x="3777" y="14854"/>
                  <a:pt x="3806" y="14907"/>
                  <a:pt x="3821" y="14971"/>
                </a:cubicBezTo>
                <a:cubicBezTo>
                  <a:pt x="3836" y="15035"/>
                  <a:pt x="3837" y="15110"/>
                  <a:pt x="3833" y="15237"/>
                </a:cubicBezTo>
                <a:cubicBezTo>
                  <a:pt x="3823" y="15533"/>
                  <a:pt x="3820" y="15862"/>
                  <a:pt x="3823" y="16161"/>
                </a:cubicBezTo>
                <a:cubicBezTo>
                  <a:pt x="3825" y="16364"/>
                  <a:pt x="3828" y="16566"/>
                  <a:pt x="3835" y="16714"/>
                </a:cubicBezTo>
                <a:cubicBezTo>
                  <a:pt x="3841" y="16836"/>
                  <a:pt x="3848" y="16932"/>
                  <a:pt x="3857" y="16989"/>
                </a:cubicBezTo>
                <a:cubicBezTo>
                  <a:pt x="3878" y="17124"/>
                  <a:pt x="3898" y="17281"/>
                  <a:pt x="3903" y="17341"/>
                </a:cubicBezTo>
                <a:cubicBezTo>
                  <a:pt x="3917" y="17538"/>
                  <a:pt x="4070" y="18090"/>
                  <a:pt x="4110" y="18090"/>
                </a:cubicBezTo>
                <a:cubicBezTo>
                  <a:pt x="4132" y="18090"/>
                  <a:pt x="4161" y="18156"/>
                  <a:pt x="4177" y="18237"/>
                </a:cubicBezTo>
                <a:cubicBezTo>
                  <a:pt x="4188" y="18294"/>
                  <a:pt x="4213" y="18359"/>
                  <a:pt x="4247" y="18426"/>
                </a:cubicBezTo>
                <a:cubicBezTo>
                  <a:pt x="4268" y="18469"/>
                  <a:pt x="4298" y="18510"/>
                  <a:pt x="4325" y="18552"/>
                </a:cubicBezTo>
                <a:cubicBezTo>
                  <a:pt x="4333" y="18564"/>
                  <a:pt x="4339" y="18578"/>
                  <a:pt x="4347" y="18589"/>
                </a:cubicBezTo>
                <a:cubicBezTo>
                  <a:pt x="4354" y="18602"/>
                  <a:pt x="4362" y="18617"/>
                  <a:pt x="4370" y="18629"/>
                </a:cubicBezTo>
                <a:cubicBezTo>
                  <a:pt x="4371" y="18629"/>
                  <a:pt x="4371" y="18629"/>
                  <a:pt x="4371" y="18629"/>
                </a:cubicBezTo>
                <a:cubicBezTo>
                  <a:pt x="4418" y="18693"/>
                  <a:pt x="4469" y="18751"/>
                  <a:pt x="4519" y="18799"/>
                </a:cubicBezTo>
                <a:cubicBezTo>
                  <a:pt x="4520" y="18800"/>
                  <a:pt x="4520" y="18799"/>
                  <a:pt x="4520" y="18799"/>
                </a:cubicBezTo>
                <a:cubicBezTo>
                  <a:pt x="4571" y="18848"/>
                  <a:pt x="4622" y="18889"/>
                  <a:pt x="4667" y="18909"/>
                </a:cubicBezTo>
                <a:cubicBezTo>
                  <a:pt x="4743" y="18943"/>
                  <a:pt x="4819" y="18952"/>
                  <a:pt x="4893" y="18937"/>
                </a:cubicBezTo>
                <a:cubicBezTo>
                  <a:pt x="4961" y="18923"/>
                  <a:pt x="5027" y="18882"/>
                  <a:pt x="5091" y="18832"/>
                </a:cubicBezTo>
                <a:cubicBezTo>
                  <a:pt x="5103" y="18823"/>
                  <a:pt x="5114" y="18816"/>
                  <a:pt x="5125" y="18806"/>
                </a:cubicBezTo>
                <a:cubicBezTo>
                  <a:pt x="5187" y="18751"/>
                  <a:pt x="5248" y="18680"/>
                  <a:pt x="5305" y="18594"/>
                </a:cubicBezTo>
                <a:cubicBezTo>
                  <a:pt x="5312" y="18583"/>
                  <a:pt x="5319" y="18570"/>
                  <a:pt x="5326" y="18559"/>
                </a:cubicBezTo>
                <a:cubicBezTo>
                  <a:pt x="5377" y="18478"/>
                  <a:pt x="5426" y="18387"/>
                  <a:pt x="5472" y="18284"/>
                </a:cubicBezTo>
                <a:cubicBezTo>
                  <a:pt x="5481" y="18264"/>
                  <a:pt x="5490" y="18244"/>
                  <a:pt x="5499" y="18223"/>
                </a:cubicBezTo>
                <a:cubicBezTo>
                  <a:pt x="5547" y="18107"/>
                  <a:pt x="5592" y="17978"/>
                  <a:pt x="5632" y="17841"/>
                </a:cubicBezTo>
                <a:cubicBezTo>
                  <a:pt x="5640" y="17814"/>
                  <a:pt x="5647" y="17788"/>
                  <a:pt x="5654" y="17761"/>
                </a:cubicBezTo>
                <a:cubicBezTo>
                  <a:pt x="5694" y="17615"/>
                  <a:pt x="5730" y="17462"/>
                  <a:pt x="5759" y="17297"/>
                </a:cubicBezTo>
                <a:cubicBezTo>
                  <a:pt x="5760" y="17296"/>
                  <a:pt x="5759" y="17295"/>
                  <a:pt x="5759" y="17295"/>
                </a:cubicBezTo>
                <a:cubicBezTo>
                  <a:pt x="5792" y="17113"/>
                  <a:pt x="5817" y="16922"/>
                  <a:pt x="5834" y="16723"/>
                </a:cubicBezTo>
                <a:cubicBezTo>
                  <a:pt x="5834" y="16722"/>
                  <a:pt x="5834" y="16721"/>
                  <a:pt x="5834" y="16721"/>
                </a:cubicBezTo>
                <a:cubicBezTo>
                  <a:pt x="5852" y="16521"/>
                  <a:pt x="5860" y="16313"/>
                  <a:pt x="5860" y="16100"/>
                </a:cubicBezTo>
                <a:cubicBezTo>
                  <a:pt x="5860" y="15352"/>
                  <a:pt x="5796" y="14861"/>
                  <a:pt x="5622" y="14276"/>
                </a:cubicBezTo>
                <a:cubicBezTo>
                  <a:pt x="5545" y="14016"/>
                  <a:pt x="5463" y="13793"/>
                  <a:pt x="5394" y="13646"/>
                </a:cubicBezTo>
                <a:cubicBezTo>
                  <a:pt x="5325" y="13499"/>
                  <a:pt x="5269" y="13430"/>
                  <a:pt x="5244" y="13473"/>
                </a:cubicBezTo>
                <a:cubicBezTo>
                  <a:pt x="5228" y="13499"/>
                  <a:pt x="5208" y="13481"/>
                  <a:pt x="5197" y="13436"/>
                </a:cubicBezTo>
                <a:cubicBezTo>
                  <a:pt x="5187" y="13390"/>
                  <a:pt x="5148" y="13354"/>
                  <a:pt x="5111" y="13354"/>
                </a:cubicBezTo>
                <a:cubicBezTo>
                  <a:pt x="5082" y="13354"/>
                  <a:pt x="5058" y="13342"/>
                  <a:pt x="5039" y="13314"/>
                </a:cubicBezTo>
                <a:cubicBezTo>
                  <a:pt x="5020" y="13287"/>
                  <a:pt x="5007" y="13242"/>
                  <a:pt x="4997" y="13177"/>
                </a:cubicBezTo>
                <a:cubicBezTo>
                  <a:pt x="4988" y="13113"/>
                  <a:pt x="4982" y="13030"/>
                  <a:pt x="4980" y="12920"/>
                </a:cubicBezTo>
                <a:cubicBezTo>
                  <a:pt x="4979" y="12811"/>
                  <a:pt x="4981" y="12680"/>
                  <a:pt x="4986" y="12517"/>
                </a:cubicBezTo>
                <a:cubicBezTo>
                  <a:pt x="4993" y="12279"/>
                  <a:pt x="5001" y="12143"/>
                  <a:pt x="5013" y="12036"/>
                </a:cubicBezTo>
                <a:cubicBezTo>
                  <a:pt x="5021" y="11965"/>
                  <a:pt x="5030" y="11895"/>
                  <a:pt x="5046" y="11845"/>
                </a:cubicBezTo>
                <a:cubicBezTo>
                  <a:pt x="5059" y="11801"/>
                  <a:pt x="5076" y="11759"/>
                  <a:pt x="5098" y="11709"/>
                </a:cubicBezTo>
                <a:cubicBezTo>
                  <a:pt x="5150" y="11592"/>
                  <a:pt x="5197" y="11411"/>
                  <a:pt x="5203" y="11303"/>
                </a:cubicBezTo>
                <a:cubicBezTo>
                  <a:pt x="5211" y="11167"/>
                  <a:pt x="5223" y="11085"/>
                  <a:pt x="5271" y="10995"/>
                </a:cubicBezTo>
                <a:cubicBezTo>
                  <a:pt x="5280" y="10978"/>
                  <a:pt x="5297" y="10953"/>
                  <a:pt x="5309" y="10935"/>
                </a:cubicBezTo>
                <a:cubicBezTo>
                  <a:pt x="5319" y="10921"/>
                  <a:pt x="5326" y="10909"/>
                  <a:pt x="5336" y="10895"/>
                </a:cubicBezTo>
                <a:cubicBezTo>
                  <a:pt x="5338" y="10893"/>
                  <a:pt x="5342" y="10890"/>
                  <a:pt x="5344" y="10888"/>
                </a:cubicBezTo>
                <a:cubicBezTo>
                  <a:pt x="5393" y="10822"/>
                  <a:pt x="5454" y="10748"/>
                  <a:pt x="5551" y="10643"/>
                </a:cubicBezTo>
                <a:cubicBezTo>
                  <a:pt x="5773" y="10402"/>
                  <a:pt x="5890" y="10280"/>
                  <a:pt x="5962" y="10251"/>
                </a:cubicBezTo>
                <a:cubicBezTo>
                  <a:pt x="5998" y="10237"/>
                  <a:pt x="6023" y="10245"/>
                  <a:pt x="6045" y="10275"/>
                </a:cubicBezTo>
                <a:cubicBezTo>
                  <a:pt x="6067" y="10304"/>
                  <a:pt x="6086" y="10353"/>
                  <a:pt x="6109" y="10422"/>
                </a:cubicBezTo>
                <a:lnTo>
                  <a:pt x="6189" y="10657"/>
                </a:lnTo>
                <a:lnTo>
                  <a:pt x="6104" y="11005"/>
                </a:lnTo>
                <a:cubicBezTo>
                  <a:pt x="6027" y="11324"/>
                  <a:pt x="6007" y="11356"/>
                  <a:pt x="5869" y="11394"/>
                </a:cubicBezTo>
                <a:cubicBezTo>
                  <a:pt x="5832" y="11405"/>
                  <a:pt x="5799" y="11425"/>
                  <a:pt x="5768" y="11450"/>
                </a:cubicBezTo>
                <a:cubicBezTo>
                  <a:pt x="5759" y="11458"/>
                  <a:pt x="5751" y="11469"/>
                  <a:pt x="5742" y="11478"/>
                </a:cubicBezTo>
                <a:cubicBezTo>
                  <a:pt x="5722" y="11498"/>
                  <a:pt x="5705" y="11521"/>
                  <a:pt x="5689" y="11546"/>
                </a:cubicBezTo>
                <a:cubicBezTo>
                  <a:pt x="5680" y="11560"/>
                  <a:pt x="5671" y="11574"/>
                  <a:pt x="5663" y="11590"/>
                </a:cubicBezTo>
                <a:cubicBezTo>
                  <a:pt x="5643" y="11630"/>
                  <a:pt x="5627" y="11673"/>
                  <a:pt x="5616" y="11721"/>
                </a:cubicBezTo>
                <a:cubicBezTo>
                  <a:pt x="5603" y="11777"/>
                  <a:pt x="5595" y="11837"/>
                  <a:pt x="5595" y="11901"/>
                </a:cubicBezTo>
                <a:cubicBezTo>
                  <a:pt x="5595" y="11987"/>
                  <a:pt x="5584" y="12119"/>
                  <a:pt x="5570" y="12195"/>
                </a:cubicBezTo>
                <a:cubicBezTo>
                  <a:pt x="5561" y="12244"/>
                  <a:pt x="5560" y="12324"/>
                  <a:pt x="5563" y="12419"/>
                </a:cubicBezTo>
                <a:cubicBezTo>
                  <a:pt x="5571" y="12608"/>
                  <a:pt x="5600" y="12857"/>
                  <a:pt x="5633" y="13023"/>
                </a:cubicBezTo>
                <a:cubicBezTo>
                  <a:pt x="5650" y="13106"/>
                  <a:pt x="5668" y="13169"/>
                  <a:pt x="5685" y="13196"/>
                </a:cubicBezTo>
                <a:cubicBezTo>
                  <a:pt x="5717" y="13243"/>
                  <a:pt x="5805" y="13291"/>
                  <a:pt x="5879" y="13303"/>
                </a:cubicBezTo>
                <a:cubicBezTo>
                  <a:pt x="5918" y="13309"/>
                  <a:pt x="5944" y="13318"/>
                  <a:pt x="5967" y="13335"/>
                </a:cubicBezTo>
                <a:cubicBezTo>
                  <a:pt x="5972" y="13339"/>
                  <a:pt x="5979" y="13347"/>
                  <a:pt x="5983" y="13352"/>
                </a:cubicBezTo>
                <a:cubicBezTo>
                  <a:pt x="6004" y="13374"/>
                  <a:pt x="6021" y="13405"/>
                  <a:pt x="6036" y="13457"/>
                </a:cubicBezTo>
                <a:cubicBezTo>
                  <a:pt x="6048" y="13495"/>
                  <a:pt x="6060" y="13542"/>
                  <a:pt x="6073" y="13604"/>
                </a:cubicBezTo>
                <a:cubicBezTo>
                  <a:pt x="6107" y="13758"/>
                  <a:pt x="6160" y="13991"/>
                  <a:pt x="6193" y="14122"/>
                </a:cubicBezTo>
                <a:cubicBezTo>
                  <a:pt x="6240" y="14312"/>
                  <a:pt x="6245" y="14389"/>
                  <a:pt x="6218" y="14509"/>
                </a:cubicBezTo>
                <a:cubicBezTo>
                  <a:pt x="6199" y="14591"/>
                  <a:pt x="6184" y="14807"/>
                  <a:pt x="6184" y="14990"/>
                </a:cubicBezTo>
                <a:cubicBezTo>
                  <a:pt x="6184" y="15196"/>
                  <a:pt x="6208" y="15363"/>
                  <a:pt x="6245" y="15487"/>
                </a:cubicBezTo>
                <a:cubicBezTo>
                  <a:pt x="6282" y="15610"/>
                  <a:pt x="6332" y="15690"/>
                  <a:pt x="6386" y="15720"/>
                </a:cubicBezTo>
                <a:cubicBezTo>
                  <a:pt x="6413" y="15735"/>
                  <a:pt x="6441" y="15737"/>
                  <a:pt x="6469" y="15727"/>
                </a:cubicBezTo>
                <a:cubicBezTo>
                  <a:pt x="6524" y="15706"/>
                  <a:pt x="6578" y="15632"/>
                  <a:pt x="6620" y="15501"/>
                </a:cubicBezTo>
                <a:cubicBezTo>
                  <a:pt x="6641" y="15435"/>
                  <a:pt x="6660" y="15355"/>
                  <a:pt x="6675" y="15260"/>
                </a:cubicBezTo>
                <a:cubicBezTo>
                  <a:pt x="6693" y="15140"/>
                  <a:pt x="6701" y="15026"/>
                  <a:pt x="6701" y="14920"/>
                </a:cubicBezTo>
                <a:cubicBezTo>
                  <a:pt x="6701" y="14919"/>
                  <a:pt x="6701" y="14916"/>
                  <a:pt x="6701" y="14915"/>
                </a:cubicBezTo>
                <a:cubicBezTo>
                  <a:pt x="6701" y="14913"/>
                  <a:pt x="6701" y="14912"/>
                  <a:pt x="6701" y="14910"/>
                </a:cubicBezTo>
                <a:cubicBezTo>
                  <a:pt x="6701" y="14841"/>
                  <a:pt x="6695" y="14779"/>
                  <a:pt x="6687" y="14719"/>
                </a:cubicBezTo>
                <a:cubicBezTo>
                  <a:pt x="6685" y="14703"/>
                  <a:pt x="6683" y="14688"/>
                  <a:pt x="6681" y="14672"/>
                </a:cubicBezTo>
                <a:cubicBezTo>
                  <a:pt x="6671" y="14613"/>
                  <a:pt x="6659" y="14557"/>
                  <a:pt x="6642" y="14509"/>
                </a:cubicBezTo>
                <a:cubicBezTo>
                  <a:pt x="6627" y="14466"/>
                  <a:pt x="6607" y="14431"/>
                  <a:pt x="6586" y="14399"/>
                </a:cubicBezTo>
                <a:cubicBezTo>
                  <a:pt x="6555" y="14351"/>
                  <a:pt x="6519" y="14312"/>
                  <a:pt x="6476" y="14292"/>
                </a:cubicBezTo>
                <a:cubicBezTo>
                  <a:pt x="6415" y="14263"/>
                  <a:pt x="6372" y="14209"/>
                  <a:pt x="6332" y="14089"/>
                </a:cubicBezTo>
                <a:cubicBezTo>
                  <a:pt x="6291" y="13969"/>
                  <a:pt x="6253" y="13783"/>
                  <a:pt x="6205" y="13489"/>
                </a:cubicBezTo>
                <a:cubicBezTo>
                  <a:pt x="6180" y="13339"/>
                  <a:pt x="6168" y="13256"/>
                  <a:pt x="6168" y="13182"/>
                </a:cubicBezTo>
                <a:cubicBezTo>
                  <a:pt x="6169" y="13107"/>
                  <a:pt x="6181" y="13040"/>
                  <a:pt x="6207" y="12918"/>
                </a:cubicBezTo>
                <a:cubicBezTo>
                  <a:pt x="6255" y="12688"/>
                  <a:pt x="6273" y="12665"/>
                  <a:pt x="6383" y="12687"/>
                </a:cubicBezTo>
                <a:cubicBezTo>
                  <a:pt x="6641" y="12739"/>
                  <a:pt x="6669" y="12789"/>
                  <a:pt x="6693" y="13265"/>
                </a:cubicBezTo>
                <a:cubicBezTo>
                  <a:pt x="6704" y="13481"/>
                  <a:pt x="6730" y="13685"/>
                  <a:pt x="6767" y="13874"/>
                </a:cubicBezTo>
                <a:cubicBezTo>
                  <a:pt x="6840" y="14254"/>
                  <a:pt x="6960" y="14573"/>
                  <a:pt x="7112" y="14789"/>
                </a:cubicBezTo>
                <a:cubicBezTo>
                  <a:pt x="7150" y="14843"/>
                  <a:pt x="7191" y="14891"/>
                  <a:pt x="7233" y="14931"/>
                </a:cubicBezTo>
                <a:cubicBezTo>
                  <a:pt x="7275" y="14972"/>
                  <a:pt x="7318" y="15004"/>
                  <a:pt x="7363" y="15029"/>
                </a:cubicBezTo>
                <a:cubicBezTo>
                  <a:pt x="7419" y="15061"/>
                  <a:pt x="7458" y="15101"/>
                  <a:pt x="7487" y="15146"/>
                </a:cubicBezTo>
                <a:cubicBezTo>
                  <a:pt x="7508" y="15179"/>
                  <a:pt x="7524" y="15215"/>
                  <a:pt x="7531" y="15256"/>
                </a:cubicBezTo>
                <a:cubicBezTo>
                  <a:pt x="7536" y="15280"/>
                  <a:pt x="7538" y="15307"/>
                  <a:pt x="7537" y="15335"/>
                </a:cubicBezTo>
                <a:cubicBezTo>
                  <a:pt x="7537" y="15336"/>
                  <a:pt x="7537" y="15338"/>
                  <a:pt x="7537" y="15340"/>
                </a:cubicBezTo>
                <a:cubicBezTo>
                  <a:pt x="7537" y="15340"/>
                  <a:pt x="7537" y="15341"/>
                  <a:pt x="7537" y="15342"/>
                </a:cubicBezTo>
                <a:cubicBezTo>
                  <a:pt x="7535" y="15375"/>
                  <a:pt x="7528" y="15411"/>
                  <a:pt x="7519" y="15447"/>
                </a:cubicBezTo>
                <a:cubicBezTo>
                  <a:pt x="7505" y="15502"/>
                  <a:pt x="7485" y="15558"/>
                  <a:pt x="7454" y="15622"/>
                </a:cubicBezTo>
                <a:cubicBezTo>
                  <a:pt x="7360" y="15815"/>
                  <a:pt x="7287" y="16346"/>
                  <a:pt x="7318" y="16618"/>
                </a:cubicBezTo>
                <a:cubicBezTo>
                  <a:pt x="7325" y="16676"/>
                  <a:pt x="7322" y="16730"/>
                  <a:pt x="7305" y="16791"/>
                </a:cubicBezTo>
                <a:cubicBezTo>
                  <a:pt x="7288" y="16852"/>
                  <a:pt x="7258" y="16922"/>
                  <a:pt x="7210" y="17012"/>
                </a:cubicBezTo>
                <a:cubicBezTo>
                  <a:pt x="7152" y="17122"/>
                  <a:pt x="7108" y="17189"/>
                  <a:pt x="7069" y="17239"/>
                </a:cubicBezTo>
                <a:cubicBezTo>
                  <a:pt x="7054" y="17258"/>
                  <a:pt x="7036" y="17281"/>
                  <a:pt x="7022" y="17292"/>
                </a:cubicBezTo>
                <a:cubicBezTo>
                  <a:pt x="7016" y="17297"/>
                  <a:pt x="7008" y="17303"/>
                  <a:pt x="7002" y="17306"/>
                </a:cubicBezTo>
                <a:cubicBezTo>
                  <a:pt x="6979" y="17318"/>
                  <a:pt x="6957" y="17321"/>
                  <a:pt x="6935" y="17309"/>
                </a:cubicBezTo>
                <a:cubicBezTo>
                  <a:pt x="6911" y="17295"/>
                  <a:pt x="6887" y="17269"/>
                  <a:pt x="6859" y="17229"/>
                </a:cubicBezTo>
                <a:cubicBezTo>
                  <a:pt x="6831" y="17189"/>
                  <a:pt x="6798" y="17161"/>
                  <a:pt x="6761" y="17145"/>
                </a:cubicBezTo>
                <a:cubicBezTo>
                  <a:pt x="6689" y="17113"/>
                  <a:pt x="6606" y="17127"/>
                  <a:pt x="6533" y="17185"/>
                </a:cubicBezTo>
                <a:cubicBezTo>
                  <a:pt x="6497" y="17214"/>
                  <a:pt x="6464" y="17254"/>
                  <a:pt x="6437" y="17304"/>
                </a:cubicBezTo>
                <a:cubicBezTo>
                  <a:pt x="6411" y="17350"/>
                  <a:pt x="6390" y="17417"/>
                  <a:pt x="6372" y="17495"/>
                </a:cubicBezTo>
                <a:cubicBezTo>
                  <a:pt x="6354" y="17574"/>
                  <a:pt x="6340" y="17663"/>
                  <a:pt x="6332" y="17761"/>
                </a:cubicBezTo>
                <a:cubicBezTo>
                  <a:pt x="6314" y="17958"/>
                  <a:pt x="6315" y="18184"/>
                  <a:pt x="6339" y="18386"/>
                </a:cubicBezTo>
                <a:cubicBezTo>
                  <a:pt x="6355" y="18523"/>
                  <a:pt x="6383" y="18643"/>
                  <a:pt x="6418" y="18743"/>
                </a:cubicBezTo>
                <a:cubicBezTo>
                  <a:pt x="6453" y="18844"/>
                  <a:pt x="6495" y="18926"/>
                  <a:pt x="6542" y="18981"/>
                </a:cubicBezTo>
                <a:cubicBezTo>
                  <a:pt x="6588" y="19037"/>
                  <a:pt x="6639" y="19068"/>
                  <a:pt x="6690" y="19070"/>
                </a:cubicBezTo>
                <a:cubicBezTo>
                  <a:pt x="6741" y="19072"/>
                  <a:pt x="6791" y="19046"/>
                  <a:pt x="6839" y="18986"/>
                </a:cubicBezTo>
                <a:cubicBezTo>
                  <a:pt x="6885" y="18928"/>
                  <a:pt x="6935" y="18762"/>
                  <a:pt x="6973" y="18568"/>
                </a:cubicBezTo>
                <a:cubicBezTo>
                  <a:pt x="6982" y="18527"/>
                  <a:pt x="6987" y="18483"/>
                  <a:pt x="6994" y="18440"/>
                </a:cubicBezTo>
                <a:cubicBezTo>
                  <a:pt x="7003" y="18383"/>
                  <a:pt x="7013" y="18327"/>
                  <a:pt x="7020" y="18270"/>
                </a:cubicBezTo>
                <a:cubicBezTo>
                  <a:pt x="7031" y="18169"/>
                  <a:pt x="7039" y="18071"/>
                  <a:pt x="7039" y="17985"/>
                </a:cubicBezTo>
                <a:cubicBezTo>
                  <a:pt x="7039" y="17738"/>
                  <a:pt x="7057" y="17672"/>
                  <a:pt x="7202" y="17404"/>
                </a:cubicBezTo>
                <a:lnTo>
                  <a:pt x="7366" y="17101"/>
                </a:lnTo>
                <a:lnTo>
                  <a:pt x="7464" y="17269"/>
                </a:lnTo>
                <a:cubicBezTo>
                  <a:pt x="7496" y="17323"/>
                  <a:pt x="7528" y="17366"/>
                  <a:pt x="7562" y="17393"/>
                </a:cubicBezTo>
                <a:cubicBezTo>
                  <a:pt x="7595" y="17420"/>
                  <a:pt x="7629" y="17431"/>
                  <a:pt x="7663" y="17430"/>
                </a:cubicBezTo>
                <a:cubicBezTo>
                  <a:pt x="7731" y="17428"/>
                  <a:pt x="7800" y="17369"/>
                  <a:pt x="7864" y="17257"/>
                </a:cubicBezTo>
                <a:cubicBezTo>
                  <a:pt x="7896" y="17203"/>
                  <a:pt x="7922" y="17165"/>
                  <a:pt x="7946" y="17141"/>
                </a:cubicBezTo>
                <a:cubicBezTo>
                  <a:pt x="7971" y="17116"/>
                  <a:pt x="7995" y="17105"/>
                  <a:pt x="8023" y="17115"/>
                </a:cubicBezTo>
                <a:cubicBezTo>
                  <a:pt x="8079" y="17134"/>
                  <a:pt x="8151" y="17227"/>
                  <a:pt x="8277" y="17402"/>
                </a:cubicBezTo>
                <a:lnTo>
                  <a:pt x="8476" y="17680"/>
                </a:lnTo>
                <a:lnTo>
                  <a:pt x="8469" y="18041"/>
                </a:lnTo>
                <a:cubicBezTo>
                  <a:pt x="8464" y="18240"/>
                  <a:pt x="8450" y="18446"/>
                  <a:pt x="8438" y="18498"/>
                </a:cubicBezTo>
                <a:cubicBezTo>
                  <a:pt x="8401" y="18666"/>
                  <a:pt x="8457" y="19505"/>
                  <a:pt x="8533" y="19924"/>
                </a:cubicBezTo>
                <a:cubicBezTo>
                  <a:pt x="8616" y="20376"/>
                  <a:pt x="8773" y="20950"/>
                  <a:pt x="8814" y="20950"/>
                </a:cubicBezTo>
                <a:cubicBezTo>
                  <a:pt x="8829" y="20950"/>
                  <a:pt x="8882" y="21038"/>
                  <a:pt x="8934" y="21146"/>
                </a:cubicBezTo>
                <a:cubicBezTo>
                  <a:pt x="8985" y="21254"/>
                  <a:pt x="9087" y="21398"/>
                  <a:pt x="9160" y="21468"/>
                </a:cubicBezTo>
                <a:cubicBezTo>
                  <a:pt x="9233" y="21538"/>
                  <a:pt x="9369" y="21597"/>
                  <a:pt x="9461" y="21599"/>
                </a:cubicBezTo>
                <a:cubicBezTo>
                  <a:pt x="9505" y="21600"/>
                  <a:pt x="9553" y="21587"/>
                  <a:pt x="9603" y="21566"/>
                </a:cubicBezTo>
                <a:cubicBezTo>
                  <a:pt x="9702" y="21526"/>
                  <a:pt x="9803" y="21452"/>
                  <a:pt x="9868" y="21370"/>
                </a:cubicBezTo>
                <a:cubicBezTo>
                  <a:pt x="9900" y="21329"/>
                  <a:pt x="9923" y="21285"/>
                  <a:pt x="9932" y="21244"/>
                </a:cubicBezTo>
                <a:cubicBezTo>
                  <a:pt x="9944" y="21194"/>
                  <a:pt x="9964" y="21153"/>
                  <a:pt x="9977" y="21151"/>
                </a:cubicBezTo>
                <a:cubicBezTo>
                  <a:pt x="10043" y="21141"/>
                  <a:pt x="10196" y="20833"/>
                  <a:pt x="10277" y="20549"/>
                </a:cubicBezTo>
                <a:cubicBezTo>
                  <a:pt x="10317" y="20411"/>
                  <a:pt x="10348" y="20290"/>
                  <a:pt x="10373" y="20169"/>
                </a:cubicBezTo>
                <a:cubicBezTo>
                  <a:pt x="10373" y="20168"/>
                  <a:pt x="10373" y="20167"/>
                  <a:pt x="10373" y="20167"/>
                </a:cubicBezTo>
                <a:cubicBezTo>
                  <a:pt x="10375" y="20156"/>
                  <a:pt x="10376" y="20146"/>
                  <a:pt x="10378" y="20136"/>
                </a:cubicBezTo>
                <a:cubicBezTo>
                  <a:pt x="10397" y="20041"/>
                  <a:pt x="10412" y="19942"/>
                  <a:pt x="10424" y="19840"/>
                </a:cubicBezTo>
                <a:cubicBezTo>
                  <a:pt x="10429" y="19795"/>
                  <a:pt x="10433" y="19746"/>
                  <a:pt x="10437" y="19698"/>
                </a:cubicBezTo>
                <a:cubicBezTo>
                  <a:pt x="10443" y="19632"/>
                  <a:pt x="10446" y="19556"/>
                  <a:pt x="10450" y="19481"/>
                </a:cubicBezTo>
                <a:cubicBezTo>
                  <a:pt x="10460" y="19267"/>
                  <a:pt x="10466" y="19032"/>
                  <a:pt x="10466" y="18697"/>
                </a:cubicBezTo>
                <a:cubicBezTo>
                  <a:pt x="10466" y="17858"/>
                  <a:pt x="10460" y="17759"/>
                  <a:pt x="10383" y="17365"/>
                </a:cubicBezTo>
                <a:cubicBezTo>
                  <a:pt x="10287" y="16878"/>
                  <a:pt x="10072" y="16294"/>
                  <a:pt x="9990" y="16294"/>
                </a:cubicBezTo>
                <a:cubicBezTo>
                  <a:pt x="9974" y="16294"/>
                  <a:pt x="9956" y="16280"/>
                  <a:pt x="9940" y="16259"/>
                </a:cubicBezTo>
                <a:cubicBezTo>
                  <a:pt x="9940" y="16258"/>
                  <a:pt x="9939" y="16259"/>
                  <a:pt x="9939" y="16259"/>
                </a:cubicBezTo>
                <a:cubicBezTo>
                  <a:pt x="9923" y="16237"/>
                  <a:pt x="9908" y="16210"/>
                  <a:pt x="9899" y="16177"/>
                </a:cubicBezTo>
                <a:cubicBezTo>
                  <a:pt x="9865" y="16063"/>
                  <a:pt x="9650" y="15905"/>
                  <a:pt x="9471" y="15864"/>
                </a:cubicBezTo>
                <a:cubicBezTo>
                  <a:pt x="9383" y="15845"/>
                  <a:pt x="9382" y="15839"/>
                  <a:pt x="9335" y="15050"/>
                </a:cubicBezTo>
                <a:lnTo>
                  <a:pt x="9289" y="14257"/>
                </a:lnTo>
                <a:lnTo>
                  <a:pt x="9400" y="13956"/>
                </a:lnTo>
                <a:lnTo>
                  <a:pt x="9511" y="13653"/>
                </a:lnTo>
                <a:lnTo>
                  <a:pt x="9667" y="13769"/>
                </a:lnTo>
                <a:cubicBezTo>
                  <a:pt x="9705" y="13798"/>
                  <a:pt x="9734" y="13819"/>
                  <a:pt x="9757" y="13842"/>
                </a:cubicBezTo>
                <a:cubicBezTo>
                  <a:pt x="9779" y="13865"/>
                  <a:pt x="9794" y="13887"/>
                  <a:pt x="9805" y="13919"/>
                </a:cubicBezTo>
                <a:cubicBezTo>
                  <a:pt x="9816" y="13950"/>
                  <a:pt x="9823" y="13988"/>
                  <a:pt x="9828" y="14042"/>
                </a:cubicBezTo>
                <a:cubicBezTo>
                  <a:pt x="9833" y="14097"/>
                  <a:pt x="9837" y="14167"/>
                  <a:pt x="9842" y="14262"/>
                </a:cubicBezTo>
                <a:cubicBezTo>
                  <a:pt x="9850" y="14417"/>
                  <a:pt x="9866" y="14571"/>
                  <a:pt x="9888" y="14719"/>
                </a:cubicBezTo>
                <a:cubicBezTo>
                  <a:pt x="9910" y="14868"/>
                  <a:pt x="9938" y="15009"/>
                  <a:pt x="9972" y="15141"/>
                </a:cubicBezTo>
                <a:cubicBezTo>
                  <a:pt x="10006" y="15273"/>
                  <a:pt x="10045" y="15395"/>
                  <a:pt x="10088" y="15503"/>
                </a:cubicBezTo>
                <a:cubicBezTo>
                  <a:pt x="10131" y="15611"/>
                  <a:pt x="10179" y="15705"/>
                  <a:pt x="10230" y="15780"/>
                </a:cubicBezTo>
                <a:cubicBezTo>
                  <a:pt x="10297" y="15879"/>
                  <a:pt x="10394" y="15926"/>
                  <a:pt x="10494" y="15920"/>
                </a:cubicBezTo>
                <a:cubicBezTo>
                  <a:pt x="10593" y="15915"/>
                  <a:pt x="10696" y="15858"/>
                  <a:pt x="10773" y="15752"/>
                </a:cubicBezTo>
                <a:lnTo>
                  <a:pt x="10896" y="15582"/>
                </a:lnTo>
                <a:lnTo>
                  <a:pt x="10988" y="15904"/>
                </a:lnTo>
                <a:cubicBezTo>
                  <a:pt x="11022" y="16022"/>
                  <a:pt x="11045" y="16114"/>
                  <a:pt x="11056" y="16196"/>
                </a:cubicBezTo>
                <a:cubicBezTo>
                  <a:pt x="11068" y="16277"/>
                  <a:pt x="11070" y="16348"/>
                  <a:pt x="11063" y="16420"/>
                </a:cubicBezTo>
                <a:cubicBezTo>
                  <a:pt x="11053" y="16528"/>
                  <a:pt x="11067" y="16764"/>
                  <a:pt x="11093" y="16947"/>
                </a:cubicBezTo>
                <a:cubicBezTo>
                  <a:pt x="11139" y="17260"/>
                  <a:pt x="11138" y="17291"/>
                  <a:pt x="11089" y="17442"/>
                </a:cubicBezTo>
                <a:cubicBezTo>
                  <a:pt x="11060" y="17530"/>
                  <a:pt x="11012" y="17600"/>
                  <a:pt x="10981" y="17600"/>
                </a:cubicBezTo>
                <a:cubicBezTo>
                  <a:pt x="10950" y="17600"/>
                  <a:pt x="10921" y="17625"/>
                  <a:pt x="10894" y="17659"/>
                </a:cubicBezTo>
                <a:cubicBezTo>
                  <a:pt x="10889" y="17665"/>
                  <a:pt x="10885" y="17672"/>
                  <a:pt x="10880" y="17680"/>
                </a:cubicBezTo>
                <a:cubicBezTo>
                  <a:pt x="10854" y="17719"/>
                  <a:pt x="10829" y="17768"/>
                  <a:pt x="10807" y="17838"/>
                </a:cubicBezTo>
                <a:cubicBezTo>
                  <a:pt x="10792" y="17890"/>
                  <a:pt x="10778" y="17951"/>
                  <a:pt x="10765" y="18018"/>
                </a:cubicBezTo>
                <a:cubicBezTo>
                  <a:pt x="10713" y="18301"/>
                  <a:pt x="10731" y="18703"/>
                  <a:pt x="10800" y="18776"/>
                </a:cubicBezTo>
                <a:cubicBezTo>
                  <a:pt x="10824" y="18802"/>
                  <a:pt x="10836" y="18859"/>
                  <a:pt x="10827" y="18900"/>
                </a:cubicBezTo>
                <a:cubicBezTo>
                  <a:pt x="10821" y="18925"/>
                  <a:pt x="10822" y="18946"/>
                  <a:pt x="10828" y="18967"/>
                </a:cubicBezTo>
                <a:cubicBezTo>
                  <a:pt x="10835" y="18988"/>
                  <a:pt x="10847" y="19008"/>
                  <a:pt x="10863" y="19023"/>
                </a:cubicBezTo>
                <a:cubicBezTo>
                  <a:pt x="10863" y="19024"/>
                  <a:pt x="10863" y="19023"/>
                  <a:pt x="10864" y="19023"/>
                </a:cubicBezTo>
                <a:cubicBezTo>
                  <a:pt x="10897" y="19053"/>
                  <a:pt x="10950" y="19070"/>
                  <a:pt x="11017" y="19070"/>
                </a:cubicBezTo>
                <a:cubicBezTo>
                  <a:pt x="11104" y="19070"/>
                  <a:pt x="11144" y="19021"/>
                  <a:pt x="11191" y="18855"/>
                </a:cubicBezTo>
                <a:cubicBezTo>
                  <a:pt x="11228" y="18726"/>
                  <a:pt x="11248" y="18543"/>
                  <a:pt x="11251" y="18365"/>
                </a:cubicBezTo>
                <a:cubicBezTo>
                  <a:pt x="11252" y="18278"/>
                  <a:pt x="11249" y="18192"/>
                  <a:pt x="11242" y="18116"/>
                </a:cubicBezTo>
                <a:cubicBezTo>
                  <a:pt x="11241" y="18115"/>
                  <a:pt x="11241" y="18114"/>
                  <a:pt x="11242" y="18113"/>
                </a:cubicBezTo>
                <a:cubicBezTo>
                  <a:pt x="11234" y="18036"/>
                  <a:pt x="11222" y="17973"/>
                  <a:pt x="11205" y="17922"/>
                </a:cubicBezTo>
                <a:cubicBezTo>
                  <a:pt x="11163" y="17792"/>
                  <a:pt x="11164" y="17758"/>
                  <a:pt x="11210" y="17565"/>
                </a:cubicBezTo>
                <a:cubicBezTo>
                  <a:pt x="11223" y="17506"/>
                  <a:pt x="11241" y="17456"/>
                  <a:pt x="11259" y="17418"/>
                </a:cubicBezTo>
                <a:cubicBezTo>
                  <a:pt x="11277" y="17381"/>
                  <a:pt x="11295" y="17355"/>
                  <a:pt x="11308" y="17355"/>
                </a:cubicBezTo>
                <a:cubicBezTo>
                  <a:pt x="11335" y="17355"/>
                  <a:pt x="11406" y="17264"/>
                  <a:pt x="11466" y="17150"/>
                </a:cubicBezTo>
                <a:cubicBezTo>
                  <a:pt x="11511" y="17065"/>
                  <a:pt x="11539" y="17001"/>
                  <a:pt x="11555" y="16931"/>
                </a:cubicBezTo>
                <a:cubicBezTo>
                  <a:pt x="11572" y="16860"/>
                  <a:pt x="11577" y="16782"/>
                  <a:pt x="11577" y="16672"/>
                </a:cubicBezTo>
                <a:cubicBezTo>
                  <a:pt x="11577" y="16533"/>
                  <a:pt x="11588" y="16425"/>
                  <a:pt x="11615" y="16331"/>
                </a:cubicBezTo>
                <a:cubicBezTo>
                  <a:pt x="11642" y="16237"/>
                  <a:pt x="11687" y="16154"/>
                  <a:pt x="11755" y="16060"/>
                </a:cubicBezTo>
                <a:cubicBezTo>
                  <a:pt x="11821" y="15970"/>
                  <a:pt x="11845" y="15985"/>
                  <a:pt x="11961" y="16168"/>
                </a:cubicBezTo>
                <a:cubicBezTo>
                  <a:pt x="11995" y="16223"/>
                  <a:pt x="12035" y="16266"/>
                  <a:pt x="12078" y="16301"/>
                </a:cubicBezTo>
                <a:cubicBezTo>
                  <a:pt x="12120" y="16335"/>
                  <a:pt x="12165" y="16359"/>
                  <a:pt x="12208" y="16371"/>
                </a:cubicBezTo>
                <a:cubicBezTo>
                  <a:pt x="12208" y="16371"/>
                  <a:pt x="12209" y="16371"/>
                  <a:pt x="12209" y="16371"/>
                </a:cubicBezTo>
                <a:cubicBezTo>
                  <a:pt x="12252" y="16383"/>
                  <a:pt x="12294" y="16382"/>
                  <a:pt x="12332" y="16371"/>
                </a:cubicBezTo>
                <a:cubicBezTo>
                  <a:pt x="12370" y="16359"/>
                  <a:pt x="12403" y="16336"/>
                  <a:pt x="12429" y="16298"/>
                </a:cubicBezTo>
                <a:cubicBezTo>
                  <a:pt x="12470" y="16237"/>
                  <a:pt x="12495" y="16269"/>
                  <a:pt x="12544" y="16455"/>
                </a:cubicBezTo>
                <a:lnTo>
                  <a:pt x="12606" y="16690"/>
                </a:lnTo>
                <a:lnTo>
                  <a:pt x="12492" y="17073"/>
                </a:lnTo>
                <a:cubicBezTo>
                  <a:pt x="12467" y="17156"/>
                  <a:pt x="12445" y="17239"/>
                  <a:pt x="12425" y="17325"/>
                </a:cubicBezTo>
                <a:cubicBezTo>
                  <a:pt x="12425" y="17325"/>
                  <a:pt x="12425" y="17327"/>
                  <a:pt x="12425" y="17327"/>
                </a:cubicBezTo>
                <a:cubicBezTo>
                  <a:pt x="12393" y="17469"/>
                  <a:pt x="12369" y="17617"/>
                  <a:pt x="12351" y="17766"/>
                </a:cubicBezTo>
                <a:cubicBezTo>
                  <a:pt x="12350" y="17779"/>
                  <a:pt x="12348" y="17791"/>
                  <a:pt x="12346" y="17803"/>
                </a:cubicBezTo>
                <a:cubicBezTo>
                  <a:pt x="12330" y="17946"/>
                  <a:pt x="12321" y="18091"/>
                  <a:pt x="12318" y="18239"/>
                </a:cubicBezTo>
                <a:cubicBezTo>
                  <a:pt x="12318" y="18262"/>
                  <a:pt x="12318" y="18284"/>
                  <a:pt x="12318" y="18307"/>
                </a:cubicBezTo>
                <a:cubicBezTo>
                  <a:pt x="12317" y="18455"/>
                  <a:pt x="12322" y="18605"/>
                  <a:pt x="12334" y="18757"/>
                </a:cubicBezTo>
                <a:cubicBezTo>
                  <a:pt x="12335" y="18774"/>
                  <a:pt x="12337" y="18790"/>
                  <a:pt x="12339" y="18806"/>
                </a:cubicBezTo>
                <a:cubicBezTo>
                  <a:pt x="12353" y="18966"/>
                  <a:pt x="12372" y="19129"/>
                  <a:pt x="12400" y="19294"/>
                </a:cubicBezTo>
                <a:cubicBezTo>
                  <a:pt x="12416" y="19390"/>
                  <a:pt x="12435" y="19481"/>
                  <a:pt x="12456" y="19567"/>
                </a:cubicBezTo>
                <a:cubicBezTo>
                  <a:pt x="12476" y="19653"/>
                  <a:pt x="12497" y="19734"/>
                  <a:pt x="12521" y="19810"/>
                </a:cubicBezTo>
                <a:cubicBezTo>
                  <a:pt x="12569" y="19960"/>
                  <a:pt x="12622" y="20093"/>
                  <a:pt x="12682" y="20199"/>
                </a:cubicBezTo>
                <a:cubicBezTo>
                  <a:pt x="12682" y="20200"/>
                  <a:pt x="12683" y="20199"/>
                  <a:pt x="12683" y="20199"/>
                </a:cubicBezTo>
                <a:cubicBezTo>
                  <a:pt x="12713" y="20252"/>
                  <a:pt x="12744" y="20298"/>
                  <a:pt x="12776" y="20339"/>
                </a:cubicBezTo>
                <a:cubicBezTo>
                  <a:pt x="12809" y="20380"/>
                  <a:pt x="12841" y="20416"/>
                  <a:pt x="12876" y="20444"/>
                </a:cubicBezTo>
                <a:cubicBezTo>
                  <a:pt x="12946" y="20501"/>
                  <a:pt x="13020" y="20532"/>
                  <a:pt x="13097" y="20535"/>
                </a:cubicBezTo>
                <a:cubicBezTo>
                  <a:pt x="13192" y="20539"/>
                  <a:pt x="13270" y="20513"/>
                  <a:pt x="13347" y="20442"/>
                </a:cubicBezTo>
                <a:cubicBezTo>
                  <a:pt x="13385" y="20406"/>
                  <a:pt x="13422" y="20358"/>
                  <a:pt x="13461" y="20300"/>
                </a:cubicBezTo>
                <a:cubicBezTo>
                  <a:pt x="13500" y="20240"/>
                  <a:pt x="13539" y="20168"/>
                  <a:pt x="13582" y="20083"/>
                </a:cubicBezTo>
                <a:cubicBezTo>
                  <a:pt x="13613" y="20021"/>
                  <a:pt x="13644" y="19933"/>
                  <a:pt x="13675" y="19840"/>
                </a:cubicBezTo>
                <a:cubicBezTo>
                  <a:pt x="13685" y="19810"/>
                  <a:pt x="13696" y="19779"/>
                  <a:pt x="13706" y="19747"/>
                </a:cubicBezTo>
                <a:cubicBezTo>
                  <a:pt x="13727" y="19676"/>
                  <a:pt x="13747" y="19601"/>
                  <a:pt x="13765" y="19525"/>
                </a:cubicBezTo>
                <a:cubicBezTo>
                  <a:pt x="13775" y="19488"/>
                  <a:pt x="13784" y="19452"/>
                  <a:pt x="13792" y="19415"/>
                </a:cubicBezTo>
                <a:cubicBezTo>
                  <a:pt x="13813" y="19325"/>
                  <a:pt x="13830" y="19236"/>
                  <a:pt x="13843" y="19154"/>
                </a:cubicBezTo>
                <a:cubicBezTo>
                  <a:pt x="13845" y="19141"/>
                  <a:pt x="13849" y="19127"/>
                  <a:pt x="13850" y="19114"/>
                </a:cubicBezTo>
                <a:cubicBezTo>
                  <a:pt x="13866" y="19008"/>
                  <a:pt x="13874" y="18912"/>
                  <a:pt x="13871" y="18846"/>
                </a:cubicBezTo>
                <a:cubicBezTo>
                  <a:pt x="13868" y="18767"/>
                  <a:pt x="13876" y="18638"/>
                  <a:pt x="13888" y="18559"/>
                </a:cubicBezTo>
                <a:cubicBezTo>
                  <a:pt x="13896" y="18509"/>
                  <a:pt x="13899" y="18436"/>
                  <a:pt x="13899" y="18356"/>
                </a:cubicBezTo>
                <a:cubicBezTo>
                  <a:pt x="13899" y="18331"/>
                  <a:pt x="13899" y="18304"/>
                  <a:pt x="13898" y="18277"/>
                </a:cubicBezTo>
                <a:cubicBezTo>
                  <a:pt x="13898" y="18230"/>
                  <a:pt x="13895" y="18181"/>
                  <a:pt x="13893" y="18130"/>
                </a:cubicBezTo>
                <a:cubicBezTo>
                  <a:pt x="13885" y="17990"/>
                  <a:pt x="13873" y="17839"/>
                  <a:pt x="13854" y="17696"/>
                </a:cubicBezTo>
                <a:cubicBezTo>
                  <a:pt x="13839" y="17587"/>
                  <a:pt x="13823" y="17487"/>
                  <a:pt x="13803" y="17397"/>
                </a:cubicBezTo>
                <a:lnTo>
                  <a:pt x="13733" y="17071"/>
                </a:lnTo>
                <a:lnTo>
                  <a:pt x="13899" y="16583"/>
                </a:lnTo>
                <a:cubicBezTo>
                  <a:pt x="13946" y="16448"/>
                  <a:pt x="13983" y="16346"/>
                  <a:pt x="14015" y="16273"/>
                </a:cubicBezTo>
                <a:cubicBezTo>
                  <a:pt x="14044" y="16206"/>
                  <a:pt x="14068" y="16173"/>
                  <a:pt x="14093" y="16154"/>
                </a:cubicBezTo>
                <a:cubicBezTo>
                  <a:pt x="14109" y="16142"/>
                  <a:pt x="14125" y="16129"/>
                  <a:pt x="14142" y="16135"/>
                </a:cubicBezTo>
                <a:cubicBezTo>
                  <a:pt x="14158" y="16142"/>
                  <a:pt x="14176" y="16167"/>
                  <a:pt x="14195" y="16191"/>
                </a:cubicBezTo>
                <a:cubicBezTo>
                  <a:pt x="14223" y="16227"/>
                  <a:pt x="14254" y="16274"/>
                  <a:pt x="14293" y="16347"/>
                </a:cubicBezTo>
                <a:cubicBezTo>
                  <a:pt x="14374" y="16501"/>
                  <a:pt x="14452" y="16609"/>
                  <a:pt x="14537" y="16679"/>
                </a:cubicBezTo>
                <a:cubicBezTo>
                  <a:pt x="14622" y="16748"/>
                  <a:pt x="14714" y="16779"/>
                  <a:pt x="14824" y="16781"/>
                </a:cubicBezTo>
                <a:cubicBezTo>
                  <a:pt x="14934" y="16783"/>
                  <a:pt x="15054" y="16726"/>
                  <a:pt x="15158" y="16637"/>
                </a:cubicBezTo>
                <a:cubicBezTo>
                  <a:pt x="15210" y="16592"/>
                  <a:pt x="15258" y="16541"/>
                  <a:pt x="15298" y="16483"/>
                </a:cubicBezTo>
                <a:cubicBezTo>
                  <a:pt x="15339" y="16424"/>
                  <a:pt x="15372" y="16359"/>
                  <a:pt x="15393" y="16291"/>
                </a:cubicBezTo>
                <a:cubicBezTo>
                  <a:pt x="15422" y="16203"/>
                  <a:pt x="15460" y="16130"/>
                  <a:pt x="15477" y="16130"/>
                </a:cubicBezTo>
                <a:cubicBezTo>
                  <a:pt x="15494" y="16130"/>
                  <a:pt x="15543" y="16037"/>
                  <a:pt x="15587" y="15920"/>
                </a:cubicBezTo>
                <a:lnTo>
                  <a:pt x="15667" y="15706"/>
                </a:lnTo>
                <a:lnTo>
                  <a:pt x="15756" y="15888"/>
                </a:lnTo>
                <a:cubicBezTo>
                  <a:pt x="15794" y="15966"/>
                  <a:pt x="15815" y="16017"/>
                  <a:pt x="15823" y="16072"/>
                </a:cubicBezTo>
                <a:cubicBezTo>
                  <a:pt x="15824" y="16076"/>
                  <a:pt x="15824" y="16082"/>
                  <a:pt x="15824" y="16086"/>
                </a:cubicBezTo>
                <a:cubicBezTo>
                  <a:pt x="15824" y="16087"/>
                  <a:pt x="15824" y="16088"/>
                  <a:pt x="15824" y="16088"/>
                </a:cubicBezTo>
                <a:cubicBezTo>
                  <a:pt x="15830" y="16138"/>
                  <a:pt x="15828" y="16194"/>
                  <a:pt x="15817" y="16270"/>
                </a:cubicBezTo>
                <a:cubicBezTo>
                  <a:pt x="15786" y="16500"/>
                  <a:pt x="15783" y="16761"/>
                  <a:pt x="15805" y="17017"/>
                </a:cubicBezTo>
                <a:cubicBezTo>
                  <a:pt x="15827" y="17273"/>
                  <a:pt x="15873" y="17522"/>
                  <a:pt x="15942" y="17731"/>
                </a:cubicBezTo>
                <a:cubicBezTo>
                  <a:pt x="15998" y="17900"/>
                  <a:pt x="15997" y="17906"/>
                  <a:pt x="15902" y="18300"/>
                </a:cubicBezTo>
                <a:cubicBezTo>
                  <a:pt x="15832" y="18585"/>
                  <a:pt x="15779" y="18712"/>
                  <a:pt x="15716" y="18748"/>
                </a:cubicBezTo>
                <a:cubicBezTo>
                  <a:pt x="15691" y="18762"/>
                  <a:pt x="15660" y="18788"/>
                  <a:pt x="15630" y="18823"/>
                </a:cubicBezTo>
                <a:cubicBezTo>
                  <a:pt x="15600" y="18857"/>
                  <a:pt x="15571" y="18899"/>
                  <a:pt x="15550" y="18937"/>
                </a:cubicBezTo>
                <a:cubicBezTo>
                  <a:pt x="15477" y="19069"/>
                  <a:pt x="15466" y="19069"/>
                  <a:pt x="15330" y="18921"/>
                </a:cubicBezTo>
                <a:cubicBezTo>
                  <a:pt x="15205" y="18785"/>
                  <a:pt x="15184" y="18728"/>
                  <a:pt x="15170" y="18489"/>
                </a:cubicBezTo>
                <a:cubicBezTo>
                  <a:pt x="15161" y="18346"/>
                  <a:pt x="15147" y="18219"/>
                  <a:pt x="15128" y="18109"/>
                </a:cubicBezTo>
                <a:cubicBezTo>
                  <a:pt x="15128" y="18108"/>
                  <a:pt x="15129" y="18107"/>
                  <a:pt x="15128" y="18106"/>
                </a:cubicBezTo>
                <a:cubicBezTo>
                  <a:pt x="15109" y="17996"/>
                  <a:pt x="15085" y="17904"/>
                  <a:pt x="15056" y="17829"/>
                </a:cubicBezTo>
                <a:cubicBezTo>
                  <a:pt x="15028" y="17754"/>
                  <a:pt x="14995" y="17699"/>
                  <a:pt x="14958" y="17661"/>
                </a:cubicBezTo>
                <a:cubicBezTo>
                  <a:pt x="14957" y="17661"/>
                  <a:pt x="14957" y="17661"/>
                  <a:pt x="14957" y="17661"/>
                </a:cubicBezTo>
                <a:cubicBezTo>
                  <a:pt x="14919" y="17622"/>
                  <a:pt x="14878" y="17600"/>
                  <a:pt x="14832" y="17600"/>
                </a:cubicBezTo>
                <a:cubicBezTo>
                  <a:pt x="14709" y="17600"/>
                  <a:pt x="14609" y="17743"/>
                  <a:pt x="14544" y="17955"/>
                </a:cubicBezTo>
                <a:cubicBezTo>
                  <a:pt x="14522" y="18026"/>
                  <a:pt x="14503" y="18104"/>
                  <a:pt x="14490" y="18188"/>
                </a:cubicBezTo>
                <a:cubicBezTo>
                  <a:pt x="14436" y="18523"/>
                  <a:pt x="14451" y="18940"/>
                  <a:pt x="14563" y="19268"/>
                </a:cubicBezTo>
                <a:cubicBezTo>
                  <a:pt x="14585" y="19333"/>
                  <a:pt x="14604" y="19385"/>
                  <a:pt x="14621" y="19425"/>
                </a:cubicBezTo>
                <a:cubicBezTo>
                  <a:pt x="14655" y="19504"/>
                  <a:pt x="14684" y="19537"/>
                  <a:pt x="14730" y="19551"/>
                </a:cubicBezTo>
                <a:cubicBezTo>
                  <a:pt x="14752" y="19558"/>
                  <a:pt x="14780" y="19560"/>
                  <a:pt x="14813" y="19560"/>
                </a:cubicBezTo>
                <a:cubicBezTo>
                  <a:pt x="14870" y="19560"/>
                  <a:pt x="14907" y="19546"/>
                  <a:pt x="14942" y="19518"/>
                </a:cubicBezTo>
                <a:cubicBezTo>
                  <a:pt x="14964" y="19500"/>
                  <a:pt x="14985" y="19480"/>
                  <a:pt x="15006" y="19441"/>
                </a:cubicBezTo>
                <a:cubicBezTo>
                  <a:pt x="15024" y="19408"/>
                  <a:pt x="15043" y="19366"/>
                  <a:pt x="15064" y="19315"/>
                </a:cubicBezTo>
                <a:lnTo>
                  <a:pt x="15165" y="19068"/>
                </a:lnTo>
                <a:lnTo>
                  <a:pt x="15302" y="19231"/>
                </a:lnTo>
                <a:cubicBezTo>
                  <a:pt x="15356" y="19296"/>
                  <a:pt x="15391" y="19349"/>
                  <a:pt x="15414" y="19411"/>
                </a:cubicBezTo>
                <a:cubicBezTo>
                  <a:pt x="15426" y="19441"/>
                  <a:pt x="15434" y="19473"/>
                  <a:pt x="15441" y="19511"/>
                </a:cubicBezTo>
                <a:cubicBezTo>
                  <a:pt x="15447" y="19550"/>
                  <a:pt x="15452" y="19593"/>
                  <a:pt x="15456" y="19644"/>
                </a:cubicBezTo>
                <a:cubicBezTo>
                  <a:pt x="15461" y="19711"/>
                  <a:pt x="15470" y="19770"/>
                  <a:pt x="15481" y="19826"/>
                </a:cubicBezTo>
                <a:cubicBezTo>
                  <a:pt x="15486" y="19851"/>
                  <a:pt x="15493" y="19873"/>
                  <a:pt x="15499" y="19896"/>
                </a:cubicBezTo>
                <a:cubicBezTo>
                  <a:pt x="15501" y="19903"/>
                  <a:pt x="15503" y="19908"/>
                  <a:pt x="15505" y="19915"/>
                </a:cubicBezTo>
                <a:cubicBezTo>
                  <a:pt x="15511" y="19937"/>
                  <a:pt x="15517" y="19960"/>
                  <a:pt x="15524" y="19980"/>
                </a:cubicBezTo>
                <a:cubicBezTo>
                  <a:pt x="15531" y="19999"/>
                  <a:pt x="15540" y="20012"/>
                  <a:pt x="15547" y="20029"/>
                </a:cubicBezTo>
                <a:cubicBezTo>
                  <a:pt x="15571" y="20080"/>
                  <a:pt x="15598" y="20121"/>
                  <a:pt x="15626" y="20150"/>
                </a:cubicBezTo>
                <a:cubicBezTo>
                  <a:pt x="15633" y="20157"/>
                  <a:pt x="15638" y="20168"/>
                  <a:pt x="15645" y="20174"/>
                </a:cubicBezTo>
                <a:cubicBezTo>
                  <a:pt x="15668" y="20192"/>
                  <a:pt x="15692" y="20203"/>
                  <a:pt x="15717" y="20206"/>
                </a:cubicBezTo>
                <a:cubicBezTo>
                  <a:pt x="15764" y="20213"/>
                  <a:pt x="15814" y="20190"/>
                  <a:pt x="15857" y="20132"/>
                </a:cubicBezTo>
                <a:cubicBezTo>
                  <a:pt x="15857" y="20131"/>
                  <a:pt x="15858" y="20130"/>
                  <a:pt x="15858" y="20129"/>
                </a:cubicBezTo>
                <a:cubicBezTo>
                  <a:pt x="15880" y="20099"/>
                  <a:pt x="15901" y="20061"/>
                  <a:pt x="15919" y="20013"/>
                </a:cubicBezTo>
                <a:cubicBezTo>
                  <a:pt x="15967" y="19889"/>
                  <a:pt x="15994" y="19755"/>
                  <a:pt x="16002" y="19604"/>
                </a:cubicBezTo>
                <a:cubicBezTo>
                  <a:pt x="16002" y="19604"/>
                  <a:pt x="16002" y="19601"/>
                  <a:pt x="16002" y="19600"/>
                </a:cubicBezTo>
                <a:cubicBezTo>
                  <a:pt x="16009" y="19448"/>
                  <a:pt x="15996" y="19282"/>
                  <a:pt x="15962" y="19096"/>
                </a:cubicBezTo>
                <a:cubicBezTo>
                  <a:pt x="15949" y="19024"/>
                  <a:pt x="15945" y="18968"/>
                  <a:pt x="15950" y="18897"/>
                </a:cubicBezTo>
                <a:cubicBezTo>
                  <a:pt x="15955" y="18828"/>
                  <a:pt x="15969" y="18747"/>
                  <a:pt x="15995" y="18629"/>
                </a:cubicBezTo>
                <a:cubicBezTo>
                  <a:pt x="16031" y="18468"/>
                  <a:pt x="16051" y="18335"/>
                  <a:pt x="16040" y="18335"/>
                </a:cubicBezTo>
                <a:cubicBezTo>
                  <a:pt x="16028" y="18335"/>
                  <a:pt x="16035" y="18281"/>
                  <a:pt x="16056" y="18214"/>
                </a:cubicBezTo>
                <a:cubicBezTo>
                  <a:pt x="16081" y="18128"/>
                  <a:pt x="16149" y="18090"/>
                  <a:pt x="16282" y="18090"/>
                </a:cubicBezTo>
                <a:cubicBezTo>
                  <a:pt x="16386" y="18090"/>
                  <a:pt x="16507" y="18039"/>
                  <a:pt x="16551" y="17976"/>
                </a:cubicBezTo>
                <a:cubicBezTo>
                  <a:pt x="16591" y="17919"/>
                  <a:pt x="16631" y="17826"/>
                  <a:pt x="16667" y="17731"/>
                </a:cubicBezTo>
                <a:cubicBezTo>
                  <a:pt x="16690" y="17670"/>
                  <a:pt x="16714" y="17607"/>
                  <a:pt x="16729" y="17549"/>
                </a:cubicBezTo>
                <a:cubicBezTo>
                  <a:pt x="16729" y="17548"/>
                  <a:pt x="16728" y="17547"/>
                  <a:pt x="16729" y="17547"/>
                </a:cubicBezTo>
                <a:cubicBezTo>
                  <a:pt x="16741" y="17496"/>
                  <a:pt x="16750" y="17452"/>
                  <a:pt x="16753" y="17414"/>
                </a:cubicBezTo>
                <a:cubicBezTo>
                  <a:pt x="16757" y="17360"/>
                  <a:pt x="16776" y="17166"/>
                  <a:pt x="16795" y="16984"/>
                </a:cubicBezTo>
                <a:cubicBezTo>
                  <a:pt x="16803" y="16914"/>
                  <a:pt x="16809" y="16853"/>
                  <a:pt x="16812" y="16795"/>
                </a:cubicBezTo>
                <a:cubicBezTo>
                  <a:pt x="16816" y="16726"/>
                  <a:pt x="16814" y="16657"/>
                  <a:pt x="16810" y="16583"/>
                </a:cubicBezTo>
                <a:cubicBezTo>
                  <a:pt x="16805" y="16474"/>
                  <a:pt x="16795" y="16357"/>
                  <a:pt x="16772" y="16168"/>
                </a:cubicBezTo>
                <a:lnTo>
                  <a:pt x="16712" y="15682"/>
                </a:lnTo>
                <a:lnTo>
                  <a:pt x="16862" y="15298"/>
                </a:lnTo>
                <a:cubicBezTo>
                  <a:pt x="16983" y="14986"/>
                  <a:pt x="17026" y="14923"/>
                  <a:pt x="17086" y="14962"/>
                </a:cubicBezTo>
                <a:cubicBezTo>
                  <a:pt x="17192" y="15030"/>
                  <a:pt x="17195" y="15049"/>
                  <a:pt x="17243" y="15682"/>
                </a:cubicBezTo>
                <a:cubicBezTo>
                  <a:pt x="17258" y="15894"/>
                  <a:pt x="17266" y="16016"/>
                  <a:pt x="17268" y="16107"/>
                </a:cubicBezTo>
                <a:cubicBezTo>
                  <a:pt x="17269" y="16167"/>
                  <a:pt x="17270" y="16233"/>
                  <a:pt x="17265" y="16266"/>
                </a:cubicBezTo>
                <a:cubicBezTo>
                  <a:pt x="17264" y="16271"/>
                  <a:pt x="17264" y="16280"/>
                  <a:pt x="17263" y="16284"/>
                </a:cubicBezTo>
                <a:cubicBezTo>
                  <a:pt x="17257" y="16313"/>
                  <a:pt x="17249" y="16335"/>
                  <a:pt x="17238" y="16359"/>
                </a:cubicBezTo>
                <a:cubicBezTo>
                  <a:pt x="17211" y="16417"/>
                  <a:pt x="17190" y="16497"/>
                  <a:pt x="17190" y="16536"/>
                </a:cubicBezTo>
                <a:cubicBezTo>
                  <a:pt x="17190" y="16576"/>
                  <a:pt x="17180" y="16636"/>
                  <a:pt x="17168" y="16669"/>
                </a:cubicBezTo>
                <a:cubicBezTo>
                  <a:pt x="17156" y="16703"/>
                  <a:pt x="17145" y="16887"/>
                  <a:pt x="17145" y="17078"/>
                </a:cubicBezTo>
                <a:cubicBezTo>
                  <a:pt x="17145" y="17217"/>
                  <a:pt x="17149" y="17313"/>
                  <a:pt x="17161" y="17390"/>
                </a:cubicBezTo>
                <a:cubicBezTo>
                  <a:pt x="17173" y="17467"/>
                  <a:pt x="17192" y="17525"/>
                  <a:pt x="17223" y="17593"/>
                </a:cubicBezTo>
                <a:cubicBezTo>
                  <a:pt x="17249" y="17649"/>
                  <a:pt x="17275" y="17687"/>
                  <a:pt x="17302" y="17715"/>
                </a:cubicBezTo>
                <a:cubicBezTo>
                  <a:pt x="17312" y="17726"/>
                  <a:pt x="17322" y="17731"/>
                  <a:pt x="17333" y="17738"/>
                </a:cubicBezTo>
                <a:cubicBezTo>
                  <a:pt x="17350" y="17750"/>
                  <a:pt x="17368" y="17757"/>
                  <a:pt x="17386" y="17759"/>
                </a:cubicBezTo>
                <a:cubicBezTo>
                  <a:pt x="17396" y="17760"/>
                  <a:pt x="17405" y="17761"/>
                  <a:pt x="17415" y="17759"/>
                </a:cubicBezTo>
                <a:cubicBezTo>
                  <a:pt x="17441" y="17753"/>
                  <a:pt x="17466" y="17740"/>
                  <a:pt x="17489" y="17715"/>
                </a:cubicBezTo>
                <a:cubicBezTo>
                  <a:pt x="17516" y="17685"/>
                  <a:pt x="17542" y="17643"/>
                  <a:pt x="17564" y="17591"/>
                </a:cubicBezTo>
                <a:cubicBezTo>
                  <a:pt x="17587" y="17539"/>
                  <a:pt x="17607" y="17478"/>
                  <a:pt x="17623" y="17409"/>
                </a:cubicBezTo>
                <a:cubicBezTo>
                  <a:pt x="17655" y="17271"/>
                  <a:pt x="17671" y="17103"/>
                  <a:pt x="17664" y="16924"/>
                </a:cubicBezTo>
                <a:cubicBezTo>
                  <a:pt x="17661" y="16834"/>
                  <a:pt x="17652" y="16744"/>
                  <a:pt x="17636" y="16651"/>
                </a:cubicBezTo>
                <a:cubicBezTo>
                  <a:pt x="17622" y="16573"/>
                  <a:pt x="17607" y="16508"/>
                  <a:pt x="17594" y="16464"/>
                </a:cubicBezTo>
                <a:cubicBezTo>
                  <a:pt x="17580" y="16420"/>
                  <a:pt x="17569" y="16399"/>
                  <a:pt x="17562" y="16410"/>
                </a:cubicBezTo>
                <a:cubicBezTo>
                  <a:pt x="17549" y="16434"/>
                  <a:pt x="17533" y="16434"/>
                  <a:pt x="17517" y="16413"/>
                </a:cubicBezTo>
                <a:cubicBezTo>
                  <a:pt x="17501" y="16392"/>
                  <a:pt x="17486" y="16349"/>
                  <a:pt x="17470" y="16291"/>
                </a:cubicBezTo>
                <a:cubicBezTo>
                  <a:pt x="17454" y="16234"/>
                  <a:pt x="17438" y="16162"/>
                  <a:pt x="17424" y="16077"/>
                </a:cubicBezTo>
                <a:cubicBezTo>
                  <a:pt x="17411" y="15992"/>
                  <a:pt x="17399" y="15896"/>
                  <a:pt x="17391" y="15792"/>
                </a:cubicBezTo>
                <a:cubicBezTo>
                  <a:pt x="17343" y="15223"/>
                  <a:pt x="17343" y="14928"/>
                  <a:pt x="17390" y="14847"/>
                </a:cubicBezTo>
                <a:cubicBezTo>
                  <a:pt x="17410" y="14813"/>
                  <a:pt x="17428" y="14773"/>
                  <a:pt x="17445" y="14728"/>
                </a:cubicBezTo>
                <a:cubicBezTo>
                  <a:pt x="17451" y="14710"/>
                  <a:pt x="17457" y="14686"/>
                  <a:pt x="17463" y="14665"/>
                </a:cubicBezTo>
                <a:cubicBezTo>
                  <a:pt x="17464" y="14664"/>
                  <a:pt x="17464" y="14662"/>
                  <a:pt x="17465" y="14661"/>
                </a:cubicBezTo>
                <a:cubicBezTo>
                  <a:pt x="17478" y="14619"/>
                  <a:pt x="17487" y="14572"/>
                  <a:pt x="17498" y="14525"/>
                </a:cubicBezTo>
                <a:cubicBezTo>
                  <a:pt x="17517" y="14433"/>
                  <a:pt x="17535" y="14337"/>
                  <a:pt x="17544" y="14234"/>
                </a:cubicBezTo>
                <a:cubicBezTo>
                  <a:pt x="17554" y="14109"/>
                  <a:pt x="17556" y="13981"/>
                  <a:pt x="17549" y="13858"/>
                </a:cubicBezTo>
                <a:cubicBezTo>
                  <a:pt x="17545" y="13797"/>
                  <a:pt x="17540" y="13738"/>
                  <a:pt x="17532" y="13681"/>
                </a:cubicBezTo>
                <a:cubicBezTo>
                  <a:pt x="17524" y="13624"/>
                  <a:pt x="17513" y="13572"/>
                  <a:pt x="17500" y="13522"/>
                </a:cubicBezTo>
                <a:lnTo>
                  <a:pt x="17443" y="13296"/>
                </a:lnTo>
                <a:lnTo>
                  <a:pt x="17574" y="12794"/>
                </a:lnTo>
                <a:lnTo>
                  <a:pt x="17707" y="12290"/>
                </a:lnTo>
                <a:lnTo>
                  <a:pt x="17802" y="12426"/>
                </a:lnTo>
                <a:cubicBezTo>
                  <a:pt x="17871" y="12525"/>
                  <a:pt x="17975" y="12570"/>
                  <a:pt x="18084" y="12561"/>
                </a:cubicBezTo>
                <a:cubicBezTo>
                  <a:pt x="18138" y="12556"/>
                  <a:pt x="18195" y="12538"/>
                  <a:pt x="18248" y="12507"/>
                </a:cubicBezTo>
                <a:cubicBezTo>
                  <a:pt x="18302" y="12476"/>
                  <a:pt x="18353" y="12431"/>
                  <a:pt x="18399" y="12374"/>
                </a:cubicBezTo>
                <a:cubicBezTo>
                  <a:pt x="18476" y="12279"/>
                  <a:pt x="18542" y="12173"/>
                  <a:pt x="18597" y="12052"/>
                </a:cubicBezTo>
                <a:cubicBezTo>
                  <a:pt x="18625" y="11992"/>
                  <a:pt x="18649" y="11927"/>
                  <a:pt x="18672" y="11859"/>
                </a:cubicBezTo>
                <a:cubicBezTo>
                  <a:pt x="18698" y="11780"/>
                  <a:pt x="18720" y="11695"/>
                  <a:pt x="18740" y="11604"/>
                </a:cubicBezTo>
                <a:cubicBezTo>
                  <a:pt x="18745" y="11582"/>
                  <a:pt x="18750" y="11559"/>
                  <a:pt x="18754" y="11537"/>
                </a:cubicBezTo>
                <a:cubicBezTo>
                  <a:pt x="18767" y="11467"/>
                  <a:pt x="18780" y="11394"/>
                  <a:pt x="18790" y="11317"/>
                </a:cubicBezTo>
                <a:cubicBezTo>
                  <a:pt x="18795" y="11282"/>
                  <a:pt x="18799" y="11245"/>
                  <a:pt x="18802" y="11208"/>
                </a:cubicBezTo>
                <a:cubicBezTo>
                  <a:pt x="18810" y="11141"/>
                  <a:pt x="18815" y="11073"/>
                  <a:pt x="18820" y="11000"/>
                </a:cubicBezTo>
                <a:cubicBezTo>
                  <a:pt x="18823" y="10956"/>
                  <a:pt x="18826" y="10911"/>
                  <a:pt x="18829" y="10865"/>
                </a:cubicBezTo>
                <a:cubicBezTo>
                  <a:pt x="18834" y="10748"/>
                  <a:pt x="18838" y="10627"/>
                  <a:pt x="18838" y="10496"/>
                </a:cubicBezTo>
                <a:cubicBezTo>
                  <a:pt x="18839" y="10159"/>
                  <a:pt x="18833" y="9792"/>
                  <a:pt x="18825" y="9682"/>
                </a:cubicBezTo>
                <a:cubicBezTo>
                  <a:pt x="18822" y="9637"/>
                  <a:pt x="18821" y="9601"/>
                  <a:pt x="18824" y="9568"/>
                </a:cubicBezTo>
                <a:cubicBezTo>
                  <a:pt x="18826" y="9534"/>
                  <a:pt x="18833" y="9503"/>
                  <a:pt x="18846" y="9470"/>
                </a:cubicBezTo>
                <a:cubicBezTo>
                  <a:pt x="18872" y="9405"/>
                  <a:pt x="18922" y="9330"/>
                  <a:pt x="19013" y="9208"/>
                </a:cubicBezTo>
                <a:cubicBezTo>
                  <a:pt x="19105" y="9084"/>
                  <a:pt x="19157" y="9020"/>
                  <a:pt x="19191" y="9001"/>
                </a:cubicBezTo>
                <a:cubicBezTo>
                  <a:pt x="19192" y="9000"/>
                  <a:pt x="19192" y="9001"/>
                  <a:pt x="19193" y="9001"/>
                </a:cubicBezTo>
                <a:cubicBezTo>
                  <a:pt x="19194" y="9000"/>
                  <a:pt x="19194" y="9001"/>
                  <a:pt x="19195" y="9001"/>
                </a:cubicBezTo>
                <a:cubicBezTo>
                  <a:pt x="19210" y="8993"/>
                  <a:pt x="19223" y="8994"/>
                  <a:pt x="19234" y="9005"/>
                </a:cubicBezTo>
                <a:cubicBezTo>
                  <a:pt x="19246" y="9017"/>
                  <a:pt x="19255" y="9037"/>
                  <a:pt x="19267" y="9066"/>
                </a:cubicBezTo>
                <a:cubicBezTo>
                  <a:pt x="19295" y="9137"/>
                  <a:pt x="19376" y="9222"/>
                  <a:pt x="19447" y="9255"/>
                </a:cubicBezTo>
                <a:cubicBezTo>
                  <a:pt x="19510" y="9285"/>
                  <a:pt x="19543" y="9301"/>
                  <a:pt x="19561" y="9355"/>
                </a:cubicBezTo>
                <a:cubicBezTo>
                  <a:pt x="19571" y="9383"/>
                  <a:pt x="19577" y="9420"/>
                  <a:pt x="19582" y="9472"/>
                </a:cubicBezTo>
                <a:cubicBezTo>
                  <a:pt x="19587" y="9524"/>
                  <a:pt x="19592" y="9592"/>
                  <a:pt x="19596" y="9680"/>
                </a:cubicBezTo>
                <a:cubicBezTo>
                  <a:pt x="19600" y="9764"/>
                  <a:pt x="19604" y="9830"/>
                  <a:pt x="19604" y="9885"/>
                </a:cubicBezTo>
                <a:cubicBezTo>
                  <a:pt x="19604" y="9886"/>
                  <a:pt x="19604" y="9887"/>
                  <a:pt x="19604" y="9887"/>
                </a:cubicBezTo>
                <a:cubicBezTo>
                  <a:pt x="19605" y="9961"/>
                  <a:pt x="19600" y="10015"/>
                  <a:pt x="19590" y="10067"/>
                </a:cubicBezTo>
                <a:cubicBezTo>
                  <a:pt x="19588" y="10079"/>
                  <a:pt x="19584" y="10096"/>
                  <a:pt x="19581" y="10109"/>
                </a:cubicBezTo>
                <a:cubicBezTo>
                  <a:pt x="19568" y="10160"/>
                  <a:pt x="19551" y="10215"/>
                  <a:pt x="19523" y="10286"/>
                </a:cubicBezTo>
                <a:cubicBezTo>
                  <a:pt x="19470" y="10421"/>
                  <a:pt x="19433" y="10535"/>
                  <a:pt x="19404" y="10648"/>
                </a:cubicBezTo>
                <a:cubicBezTo>
                  <a:pt x="19397" y="10675"/>
                  <a:pt x="19389" y="10705"/>
                  <a:pt x="19383" y="10732"/>
                </a:cubicBezTo>
                <a:cubicBezTo>
                  <a:pt x="19375" y="10767"/>
                  <a:pt x="19368" y="10801"/>
                  <a:pt x="19362" y="10837"/>
                </a:cubicBezTo>
                <a:cubicBezTo>
                  <a:pt x="19351" y="10905"/>
                  <a:pt x="19341" y="10973"/>
                  <a:pt x="19336" y="11047"/>
                </a:cubicBezTo>
                <a:cubicBezTo>
                  <a:pt x="19329" y="11136"/>
                  <a:pt x="19327" y="11229"/>
                  <a:pt x="19327" y="11336"/>
                </a:cubicBezTo>
                <a:cubicBezTo>
                  <a:pt x="19327" y="11569"/>
                  <a:pt x="19340" y="11781"/>
                  <a:pt x="19365" y="11966"/>
                </a:cubicBezTo>
                <a:cubicBezTo>
                  <a:pt x="19378" y="12059"/>
                  <a:pt x="19395" y="12147"/>
                  <a:pt x="19414" y="12227"/>
                </a:cubicBezTo>
                <a:cubicBezTo>
                  <a:pt x="19433" y="12306"/>
                  <a:pt x="19456" y="12377"/>
                  <a:pt x="19482" y="12442"/>
                </a:cubicBezTo>
                <a:lnTo>
                  <a:pt x="19557" y="12636"/>
                </a:lnTo>
                <a:lnTo>
                  <a:pt x="19476" y="13056"/>
                </a:lnTo>
                <a:cubicBezTo>
                  <a:pt x="19440" y="13235"/>
                  <a:pt x="19418" y="13337"/>
                  <a:pt x="19396" y="13391"/>
                </a:cubicBezTo>
                <a:cubicBezTo>
                  <a:pt x="19385" y="13419"/>
                  <a:pt x="19374" y="13437"/>
                  <a:pt x="19362" y="13443"/>
                </a:cubicBezTo>
                <a:cubicBezTo>
                  <a:pt x="19350" y="13449"/>
                  <a:pt x="19338" y="13442"/>
                  <a:pt x="19323" y="13433"/>
                </a:cubicBezTo>
                <a:cubicBezTo>
                  <a:pt x="19285" y="13411"/>
                  <a:pt x="19126" y="13394"/>
                  <a:pt x="18972" y="13394"/>
                </a:cubicBezTo>
                <a:cubicBezTo>
                  <a:pt x="18719" y="13394"/>
                  <a:pt x="18678" y="13416"/>
                  <a:pt x="18537" y="13632"/>
                </a:cubicBezTo>
                <a:cubicBezTo>
                  <a:pt x="18333" y="13946"/>
                  <a:pt x="18163" y="14435"/>
                  <a:pt x="18065" y="14987"/>
                </a:cubicBezTo>
                <a:cubicBezTo>
                  <a:pt x="17960" y="15584"/>
                  <a:pt x="17939" y="16505"/>
                  <a:pt x="18018" y="17115"/>
                </a:cubicBezTo>
                <a:cubicBezTo>
                  <a:pt x="18072" y="17527"/>
                  <a:pt x="18189" y="17973"/>
                  <a:pt x="18321" y="18321"/>
                </a:cubicBezTo>
                <a:cubicBezTo>
                  <a:pt x="18387" y="18495"/>
                  <a:pt x="18456" y="18646"/>
                  <a:pt x="18522" y="18755"/>
                </a:cubicBezTo>
                <a:cubicBezTo>
                  <a:pt x="18556" y="18810"/>
                  <a:pt x="18588" y="18856"/>
                  <a:pt x="18620" y="18888"/>
                </a:cubicBezTo>
                <a:cubicBezTo>
                  <a:pt x="18620" y="18888"/>
                  <a:pt x="18621" y="18888"/>
                  <a:pt x="18621" y="18888"/>
                </a:cubicBezTo>
                <a:cubicBezTo>
                  <a:pt x="18652" y="18920"/>
                  <a:pt x="18682" y="18940"/>
                  <a:pt x="18710" y="18946"/>
                </a:cubicBezTo>
                <a:cubicBezTo>
                  <a:pt x="18758" y="18957"/>
                  <a:pt x="18805" y="18990"/>
                  <a:pt x="18816" y="19019"/>
                </a:cubicBezTo>
                <a:cubicBezTo>
                  <a:pt x="18823" y="19040"/>
                  <a:pt x="18850" y="19052"/>
                  <a:pt x="18885" y="19061"/>
                </a:cubicBezTo>
                <a:cubicBezTo>
                  <a:pt x="18955" y="19077"/>
                  <a:pt x="19062" y="19070"/>
                  <a:pt x="19130" y="19044"/>
                </a:cubicBezTo>
                <a:cubicBezTo>
                  <a:pt x="19164" y="19031"/>
                  <a:pt x="19187" y="19015"/>
                  <a:pt x="19192" y="18993"/>
                </a:cubicBezTo>
                <a:cubicBezTo>
                  <a:pt x="19197" y="18971"/>
                  <a:pt x="19206" y="18957"/>
                  <a:pt x="19217" y="18951"/>
                </a:cubicBezTo>
                <a:cubicBezTo>
                  <a:pt x="19228" y="18945"/>
                  <a:pt x="19239" y="18946"/>
                  <a:pt x="19250" y="18958"/>
                </a:cubicBezTo>
                <a:cubicBezTo>
                  <a:pt x="19308" y="19020"/>
                  <a:pt x="19523" y="18698"/>
                  <a:pt x="19698" y="18286"/>
                </a:cubicBezTo>
                <a:cubicBezTo>
                  <a:pt x="19815" y="18012"/>
                  <a:pt x="19868" y="17809"/>
                  <a:pt x="19926" y="17400"/>
                </a:cubicBezTo>
                <a:cubicBezTo>
                  <a:pt x="19953" y="17214"/>
                  <a:pt x="19972" y="17049"/>
                  <a:pt x="19988" y="16891"/>
                </a:cubicBezTo>
                <a:cubicBezTo>
                  <a:pt x="19992" y="16849"/>
                  <a:pt x="19995" y="16808"/>
                  <a:pt x="19998" y="16767"/>
                </a:cubicBezTo>
                <a:cubicBezTo>
                  <a:pt x="20008" y="16653"/>
                  <a:pt x="20015" y="16544"/>
                  <a:pt x="20019" y="16436"/>
                </a:cubicBezTo>
                <a:cubicBezTo>
                  <a:pt x="20021" y="16394"/>
                  <a:pt x="20023" y="16350"/>
                  <a:pt x="20023" y="16308"/>
                </a:cubicBezTo>
                <a:cubicBezTo>
                  <a:pt x="20025" y="16164"/>
                  <a:pt x="20024" y="16019"/>
                  <a:pt x="20016" y="15869"/>
                </a:cubicBezTo>
                <a:cubicBezTo>
                  <a:pt x="20007" y="15704"/>
                  <a:pt x="19991" y="15532"/>
                  <a:pt x="19970" y="15342"/>
                </a:cubicBezTo>
                <a:cubicBezTo>
                  <a:pt x="19955" y="15198"/>
                  <a:pt x="19942" y="15085"/>
                  <a:pt x="19928" y="14985"/>
                </a:cubicBezTo>
                <a:cubicBezTo>
                  <a:pt x="19914" y="14886"/>
                  <a:pt x="19900" y="14803"/>
                  <a:pt x="19882" y="14724"/>
                </a:cubicBezTo>
                <a:cubicBezTo>
                  <a:pt x="19847" y="14564"/>
                  <a:pt x="19799" y="14419"/>
                  <a:pt x="19716" y="14192"/>
                </a:cubicBezTo>
                <a:cubicBezTo>
                  <a:pt x="19659" y="14033"/>
                  <a:pt x="19620" y="13910"/>
                  <a:pt x="19592" y="13802"/>
                </a:cubicBezTo>
                <a:cubicBezTo>
                  <a:pt x="19573" y="13727"/>
                  <a:pt x="19558" y="13653"/>
                  <a:pt x="19552" y="13587"/>
                </a:cubicBezTo>
                <a:cubicBezTo>
                  <a:pt x="19548" y="13541"/>
                  <a:pt x="19546" y="13494"/>
                  <a:pt x="19548" y="13447"/>
                </a:cubicBezTo>
                <a:cubicBezTo>
                  <a:pt x="19550" y="13396"/>
                  <a:pt x="19559" y="13339"/>
                  <a:pt x="19569" y="13282"/>
                </a:cubicBezTo>
                <a:cubicBezTo>
                  <a:pt x="19583" y="13200"/>
                  <a:pt x="19600" y="13111"/>
                  <a:pt x="19628" y="13002"/>
                </a:cubicBezTo>
                <a:cubicBezTo>
                  <a:pt x="19651" y="12908"/>
                  <a:pt x="19671" y="12854"/>
                  <a:pt x="19691" y="12827"/>
                </a:cubicBezTo>
                <a:cubicBezTo>
                  <a:pt x="19712" y="12800"/>
                  <a:pt x="19735" y="12801"/>
                  <a:pt x="19769" y="12822"/>
                </a:cubicBezTo>
                <a:cubicBezTo>
                  <a:pt x="19944" y="12929"/>
                  <a:pt x="20158" y="12616"/>
                  <a:pt x="20298" y="12050"/>
                </a:cubicBezTo>
                <a:lnTo>
                  <a:pt x="20342" y="11870"/>
                </a:lnTo>
                <a:lnTo>
                  <a:pt x="20618" y="12017"/>
                </a:lnTo>
                <a:cubicBezTo>
                  <a:pt x="20750" y="12087"/>
                  <a:pt x="20819" y="12126"/>
                  <a:pt x="20861" y="12181"/>
                </a:cubicBezTo>
                <a:cubicBezTo>
                  <a:pt x="20882" y="12207"/>
                  <a:pt x="20897" y="12240"/>
                  <a:pt x="20908" y="12279"/>
                </a:cubicBezTo>
                <a:cubicBezTo>
                  <a:pt x="20920" y="12318"/>
                  <a:pt x="20929" y="12362"/>
                  <a:pt x="20939" y="12423"/>
                </a:cubicBezTo>
                <a:cubicBezTo>
                  <a:pt x="20950" y="12485"/>
                  <a:pt x="20958" y="12534"/>
                  <a:pt x="20962" y="12577"/>
                </a:cubicBezTo>
                <a:cubicBezTo>
                  <a:pt x="20967" y="12622"/>
                  <a:pt x="20969" y="12661"/>
                  <a:pt x="20966" y="12703"/>
                </a:cubicBezTo>
                <a:cubicBezTo>
                  <a:pt x="20962" y="12787"/>
                  <a:pt x="20944" y="12882"/>
                  <a:pt x="20906" y="13060"/>
                </a:cubicBezTo>
                <a:cubicBezTo>
                  <a:pt x="20887" y="13148"/>
                  <a:pt x="20872" y="13214"/>
                  <a:pt x="20859" y="13265"/>
                </a:cubicBezTo>
                <a:cubicBezTo>
                  <a:pt x="20859" y="13266"/>
                  <a:pt x="20859" y="13267"/>
                  <a:pt x="20859" y="13268"/>
                </a:cubicBezTo>
                <a:cubicBezTo>
                  <a:pt x="20845" y="13318"/>
                  <a:pt x="20833" y="13353"/>
                  <a:pt x="20820" y="13377"/>
                </a:cubicBezTo>
                <a:cubicBezTo>
                  <a:pt x="20806" y="13403"/>
                  <a:pt x="20792" y="13416"/>
                  <a:pt x="20773" y="13424"/>
                </a:cubicBezTo>
                <a:cubicBezTo>
                  <a:pt x="20754" y="13432"/>
                  <a:pt x="20731" y="13433"/>
                  <a:pt x="20702" y="13433"/>
                </a:cubicBezTo>
                <a:cubicBezTo>
                  <a:pt x="20631" y="13434"/>
                  <a:pt x="20538" y="13504"/>
                  <a:pt x="20484" y="13594"/>
                </a:cubicBezTo>
                <a:cubicBezTo>
                  <a:pt x="20461" y="13635"/>
                  <a:pt x="20437" y="13686"/>
                  <a:pt x="20417" y="13739"/>
                </a:cubicBezTo>
                <a:cubicBezTo>
                  <a:pt x="20410" y="13758"/>
                  <a:pt x="20404" y="13777"/>
                  <a:pt x="20398" y="13797"/>
                </a:cubicBezTo>
                <a:cubicBezTo>
                  <a:pt x="20396" y="13803"/>
                  <a:pt x="20394" y="13808"/>
                  <a:pt x="20393" y="13814"/>
                </a:cubicBezTo>
                <a:cubicBezTo>
                  <a:pt x="20392" y="13815"/>
                  <a:pt x="20392" y="13815"/>
                  <a:pt x="20392" y="13816"/>
                </a:cubicBezTo>
                <a:cubicBezTo>
                  <a:pt x="20372" y="13879"/>
                  <a:pt x="20357" y="13942"/>
                  <a:pt x="20346" y="13998"/>
                </a:cubicBezTo>
                <a:cubicBezTo>
                  <a:pt x="20345" y="14007"/>
                  <a:pt x="20342" y="14016"/>
                  <a:pt x="20341" y="14024"/>
                </a:cubicBezTo>
                <a:cubicBezTo>
                  <a:pt x="20339" y="14039"/>
                  <a:pt x="20338" y="14052"/>
                  <a:pt x="20337" y="14066"/>
                </a:cubicBezTo>
                <a:cubicBezTo>
                  <a:pt x="20335" y="14100"/>
                  <a:pt x="20333" y="14132"/>
                  <a:pt x="20340" y="14150"/>
                </a:cubicBezTo>
                <a:cubicBezTo>
                  <a:pt x="20349" y="14175"/>
                  <a:pt x="20343" y="14244"/>
                  <a:pt x="20324" y="14304"/>
                </a:cubicBezTo>
                <a:cubicBezTo>
                  <a:pt x="20306" y="14365"/>
                  <a:pt x="20301" y="14476"/>
                  <a:pt x="20314" y="14558"/>
                </a:cubicBezTo>
                <a:cubicBezTo>
                  <a:pt x="20327" y="14637"/>
                  <a:pt x="20339" y="14720"/>
                  <a:pt x="20341" y="14742"/>
                </a:cubicBezTo>
                <a:cubicBezTo>
                  <a:pt x="20376" y="15101"/>
                  <a:pt x="20495" y="15396"/>
                  <a:pt x="20603" y="15396"/>
                </a:cubicBezTo>
                <a:cubicBezTo>
                  <a:pt x="20615" y="15396"/>
                  <a:pt x="20629" y="15405"/>
                  <a:pt x="20640" y="15419"/>
                </a:cubicBezTo>
                <a:cubicBezTo>
                  <a:pt x="20640" y="15419"/>
                  <a:pt x="20641" y="15418"/>
                  <a:pt x="20641" y="15419"/>
                </a:cubicBezTo>
                <a:cubicBezTo>
                  <a:pt x="20652" y="15432"/>
                  <a:pt x="20661" y="15452"/>
                  <a:pt x="20665" y="15473"/>
                </a:cubicBezTo>
                <a:cubicBezTo>
                  <a:pt x="20682" y="15547"/>
                  <a:pt x="20698" y="15753"/>
                  <a:pt x="20708" y="15946"/>
                </a:cubicBezTo>
                <a:cubicBezTo>
                  <a:pt x="20718" y="16139"/>
                  <a:pt x="20721" y="16318"/>
                  <a:pt x="20709" y="16338"/>
                </a:cubicBezTo>
                <a:cubicBezTo>
                  <a:pt x="20700" y="16353"/>
                  <a:pt x="20689" y="16395"/>
                  <a:pt x="20676" y="16450"/>
                </a:cubicBezTo>
                <a:cubicBezTo>
                  <a:pt x="20638" y="16616"/>
                  <a:pt x="20593" y="16910"/>
                  <a:pt x="20593" y="17024"/>
                </a:cubicBezTo>
                <a:cubicBezTo>
                  <a:pt x="20593" y="17097"/>
                  <a:pt x="20611" y="17227"/>
                  <a:pt x="20632" y="17316"/>
                </a:cubicBezTo>
                <a:cubicBezTo>
                  <a:pt x="20683" y="17531"/>
                  <a:pt x="20679" y="17572"/>
                  <a:pt x="20565" y="18069"/>
                </a:cubicBezTo>
                <a:cubicBezTo>
                  <a:pt x="20525" y="18243"/>
                  <a:pt x="20497" y="18353"/>
                  <a:pt x="20470" y="18417"/>
                </a:cubicBezTo>
                <a:cubicBezTo>
                  <a:pt x="20443" y="18480"/>
                  <a:pt x="20418" y="18498"/>
                  <a:pt x="20385" y="18498"/>
                </a:cubicBezTo>
                <a:cubicBezTo>
                  <a:pt x="20363" y="18498"/>
                  <a:pt x="20332" y="18523"/>
                  <a:pt x="20300" y="18561"/>
                </a:cubicBezTo>
                <a:cubicBezTo>
                  <a:pt x="20269" y="18600"/>
                  <a:pt x="20237" y="18653"/>
                  <a:pt x="20213" y="18711"/>
                </a:cubicBezTo>
                <a:cubicBezTo>
                  <a:pt x="20138" y="18886"/>
                  <a:pt x="20122" y="18982"/>
                  <a:pt x="20122" y="19268"/>
                </a:cubicBezTo>
                <a:cubicBezTo>
                  <a:pt x="20122" y="19683"/>
                  <a:pt x="20231" y="20000"/>
                  <a:pt x="20347" y="20020"/>
                </a:cubicBezTo>
                <a:cubicBezTo>
                  <a:pt x="20366" y="20023"/>
                  <a:pt x="20386" y="20017"/>
                  <a:pt x="20405" y="20003"/>
                </a:cubicBezTo>
                <a:cubicBezTo>
                  <a:pt x="20425" y="19989"/>
                  <a:pt x="20444" y="19966"/>
                  <a:pt x="20462" y="19933"/>
                </a:cubicBezTo>
                <a:cubicBezTo>
                  <a:pt x="20502" y="19861"/>
                  <a:pt x="20534" y="19831"/>
                  <a:pt x="20534" y="19866"/>
                </a:cubicBezTo>
                <a:cubicBezTo>
                  <a:pt x="20534" y="19900"/>
                  <a:pt x="20562" y="19780"/>
                  <a:pt x="20595" y="19600"/>
                </a:cubicBezTo>
                <a:cubicBezTo>
                  <a:pt x="20648" y="19317"/>
                  <a:pt x="20650" y="19239"/>
                  <a:pt x="20619" y="19028"/>
                </a:cubicBezTo>
                <a:cubicBezTo>
                  <a:pt x="20606" y="18942"/>
                  <a:pt x="20597" y="18875"/>
                  <a:pt x="20591" y="18818"/>
                </a:cubicBezTo>
                <a:cubicBezTo>
                  <a:pt x="20591" y="18817"/>
                  <a:pt x="20591" y="18817"/>
                  <a:pt x="20591" y="18816"/>
                </a:cubicBezTo>
                <a:cubicBezTo>
                  <a:pt x="20580" y="18701"/>
                  <a:pt x="20585" y="18620"/>
                  <a:pt x="20613" y="18475"/>
                </a:cubicBezTo>
                <a:cubicBezTo>
                  <a:pt x="20613" y="18475"/>
                  <a:pt x="20613" y="18473"/>
                  <a:pt x="20613" y="18473"/>
                </a:cubicBezTo>
                <a:cubicBezTo>
                  <a:pt x="20627" y="18399"/>
                  <a:pt x="20647" y="18311"/>
                  <a:pt x="20674" y="18193"/>
                </a:cubicBezTo>
                <a:cubicBezTo>
                  <a:pt x="20714" y="18010"/>
                  <a:pt x="20742" y="17902"/>
                  <a:pt x="20769" y="17841"/>
                </a:cubicBezTo>
                <a:cubicBezTo>
                  <a:pt x="20782" y="17810"/>
                  <a:pt x="20795" y="17792"/>
                  <a:pt x="20810" y="17780"/>
                </a:cubicBezTo>
                <a:cubicBezTo>
                  <a:pt x="20825" y="17768"/>
                  <a:pt x="20841" y="17763"/>
                  <a:pt x="20860" y="17764"/>
                </a:cubicBezTo>
                <a:cubicBezTo>
                  <a:pt x="20891" y="17764"/>
                  <a:pt x="20923" y="17740"/>
                  <a:pt x="20954" y="17698"/>
                </a:cubicBezTo>
                <a:cubicBezTo>
                  <a:pt x="20984" y="17656"/>
                  <a:pt x="21013" y="17596"/>
                  <a:pt x="21039" y="17526"/>
                </a:cubicBezTo>
                <a:cubicBezTo>
                  <a:pt x="21089" y="17385"/>
                  <a:pt x="21123" y="17202"/>
                  <a:pt x="21124" y="17029"/>
                </a:cubicBezTo>
                <a:cubicBezTo>
                  <a:pt x="21124" y="16852"/>
                  <a:pt x="21112" y="16710"/>
                  <a:pt x="21087" y="16597"/>
                </a:cubicBezTo>
                <a:cubicBezTo>
                  <a:pt x="21087" y="16597"/>
                  <a:pt x="21087" y="16595"/>
                  <a:pt x="21087" y="16595"/>
                </a:cubicBezTo>
                <a:cubicBezTo>
                  <a:pt x="21061" y="16482"/>
                  <a:pt x="21021" y="16399"/>
                  <a:pt x="20967" y="16336"/>
                </a:cubicBezTo>
                <a:cubicBezTo>
                  <a:pt x="20890" y="16246"/>
                  <a:pt x="20870" y="16163"/>
                  <a:pt x="20843" y="15822"/>
                </a:cubicBezTo>
                <a:cubicBezTo>
                  <a:pt x="20826" y="15621"/>
                  <a:pt x="20819" y="15520"/>
                  <a:pt x="20827" y="15435"/>
                </a:cubicBezTo>
                <a:cubicBezTo>
                  <a:pt x="20835" y="15350"/>
                  <a:pt x="20858" y="15281"/>
                  <a:pt x="20907" y="15151"/>
                </a:cubicBezTo>
                <a:cubicBezTo>
                  <a:pt x="20960" y="15006"/>
                  <a:pt x="21011" y="14815"/>
                  <a:pt x="21022" y="14726"/>
                </a:cubicBezTo>
                <a:cubicBezTo>
                  <a:pt x="21028" y="14672"/>
                  <a:pt x="21031" y="14602"/>
                  <a:pt x="21030" y="14528"/>
                </a:cubicBezTo>
                <a:cubicBezTo>
                  <a:pt x="21030" y="14527"/>
                  <a:pt x="21030" y="14526"/>
                  <a:pt x="21030" y="14525"/>
                </a:cubicBezTo>
                <a:cubicBezTo>
                  <a:pt x="21030" y="14373"/>
                  <a:pt x="21017" y="14198"/>
                  <a:pt x="20998" y="14073"/>
                </a:cubicBezTo>
                <a:cubicBezTo>
                  <a:pt x="20989" y="14010"/>
                  <a:pt x="20977" y="13963"/>
                  <a:pt x="20965" y="13935"/>
                </a:cubicBezTo>
                <a:cubicBezTo>
                  <a:pt x="20952" y="13906"/>
                  <a:pt x="20945" y="13868"/>
                  <a:pt x="20940" y="13823"/>
                </a:cubicBezTo>
                <a:cubicBezTo>
                  <a:pt x="20936" y="13777"/>
                  <a:pt x="20935" y="13726"/>
                  <a:pt x="20938" y="13669"/>
                </a:cubicBezTo>
                <a:cubicBezTo>
                  <a:pt x="20940" y="13613"/>
                  <a:pt x="20946" y="13555"/>
                  <a:pt x="20954" y="13494"/>
                </a:cubicBezTo>
                <a:cubicBezTo>
                  <a:pt x="20962" y="13434"/>
                  <a:pt x="20973" y="13374"/>
                  <a:pt x="20985" y="13314"/>
                </a:cubicBezTo>
                <a:cubicBezTo>
                  <a:pt x="20985" y="13314"/>
                  <a:pt x="20985" y="13313"/>
                  <a:pt x="20985" y="13312"/>
                </a:cubicBezTo>
                <a:cubicBezTo>
                  <a:pt x="21010" y="13193"/>
                  <a:pt x="21044" y="13082"/>
                  <a:pt x="21080" y="13000"/>
                </a:cubicBezTo>
                <a:cubicBezTo>
                  <a:pt x="21116" y="12917"/>
                  <a:pt x="21155" y="12864"/>
                  <a:pt x="21192" y="12864"/>
                </a:cubicBezTo>
                <a:cubicBezTo>
                  <a:pt x="21311" y="12864"/>
                  <a:pt x="21448" y="12464"/>
                  <a:pt x="21448" y="12118"/>
                </a:cubicBezTo>
                <a:cubicBezTo>
                  <a:pt x="21448" y="12040"/>
                  <a:pt x="21443" y="11967"/>
                  <a:pt x="21435" y="11898"/>
                </a:cubicBezTo>
                <a:cubicBezTo>
                  <a:pt x="21435" y="11898"/>
                  <a:pt x="21435" y="11897"/>
                  <a:pt x="21435" y="11896"/>
                </a:cubicBezTo>
                <a:cubicBezTo>
                  <a:pt x="21418" y="11759"/>
                  <a:pt x="21386" y="11646"/>
                  <a:pt x="21346" y="11560"/>
                </a:cubicBezTo>
                <a:cubicBezTo>
                  <a:pt x="21306" y="11474"/>
                  <a:pt x="21258" y="11415"/>
                  <a:pt x="21208" y="11397"/>
                </a:cubicBezTo>
                <a:cubicBezTo>
                  <a:pt x="21185" y="11388"/>
                  <a:pt x="21162" y="11391"/>
                  <a:pt x="21140" y="11399"/>
                </a:cubicBezTo>
                <a:cubicBezTo>
                  <a:pt x="21121" y="11407"/>
                  <a:pt x="21104" y="11422"/>
                  <a:pt x="21086" y="11441"/>
                </a:cubicBezTo>
                <a:cubicBezTo>
                  <a:pt x="21084" y="11443"/>
                  <a:pt x="21082" y="11443"/>
                  <a:pt x="21080" y="11446"/>
                </a:cubicBezTo>
                <a:cubicBezTo>
                  <a:pt x="21074" y="11452"/>
                  <a:pt x="21067" y="11454"/>
                  <a:pt x="21061" y="11462"/>
                </a:cubicBezTo>
                <a:cubicBezTo>
                  <a:pt x="21039" y="11494"/>
                  <a:pt x="21019" y="11539"/>
                  <a:pt x="21000" y="11595"/>
                </a:cubicBezTo>
                <a:lnTo>
                  <a:pt x="20932" y="11798"/>
                </a:lnTo>
                <a:lnTo>
                  <a:pt x="20681" y="11663"/>
                </a:lnTo>
                <a:cubicBezTo>
                  <a:pt x="20418" y="11523"/>
                  <a:pt x="20328" y="11389"/>
                  <a:pt x="20328" y="11131"/>
                </a:cubicBezTo>
                <a:cubicBezTo>
                  <a:pt x="20328" y="11018"/>
                  <a:pt x="20315" y="10901"/>
                  <a:pt x="20287" y="10774"/>
                </a:cubicBezTo>
                <a:cubicBezTo>
                  <a:pt x="20259" y="10647"/>
                  <a:pt x="20216" y="10511"/>
                  <a:pt x="20158" y="10359"/>
                </a:cubicBezTo>
                <a:cubicBezTo>
                  <a:pt x="20067" y="10121"/>
                  <a:pt x="20003" y="10051"/>
                  <a:pt x="19800" y="9978"/>
                </a:cubicBezTo>
                <a:cubicBezTo>
                  <a:pt x="19777" y="9970"/>
                  <a:pt x="19738" y="9812"/>
                  <a:pt x="19714" y="9626"/>
                </a:cubicBezTo>
                <a:cubicBezTo>
                  <a:pt x="19692" y="9460"/>
                  <a:pt x="19682" y="9376"/>
                  <a:pt x="19686" y="9299"/>
                </a:cubicBezTo>
                <a:cubicBezTo>
                  <a:pt x="19688" y="9260"/>
                  <a:pt x="19694" y="9223"/>
                  <a:pt x="19704" y="9180"/>
                </a:cubicBezTo>
                <a:cubicBezTo>
                  <a:pt x="19715" y="9138"/>
                  <a:pt x="19730" y="9092"/>
                  <a:pt x="19749" y="9029"/>
                </a:cubicBezTo>
                <a:cubicBezTo>
                  <a:pt x="19781" y="8924"/>
                  <a:pt x="19801" y="8826"/>
                  <a:pt x="19818" y="8728"/>
                </a:cubicBezTo>
                <a:cubicBezTo>
                  <a:pt x="19822" y="8702"/>
                  <a:pt x="19826" y="8677"/>
                  <a:pt x="19830" y="8651"/>
                </a:cubicBezTo>
                <a:cubicBezTo>
                  <a:pt x="19843" y="8550"/>
                  <a:pt x="19853" y="8449"/>
                  <a:pt x="19854" y="8334"/>
                </a:cubicBezTo>
                <a:cubicBezTo>
                  <a:pt x="19855" y="8248"/>
                  <a:pt x="19851" y="8157"/>
                  <a:pt x="19846" y="8056"/>
                </a:cubicBezTo>
                <a:cubicBezTo>
                  <a:pt x="19831" y="7798"/>
                  <a:pt x="19839" y="7714"/>
                  <a:pt x="19898" y="7561"/>
                </a:cubicBezTo>
                <a:cubicBezTo>
                  <a:pt x="19955" y="7412"/>
                  <a:pt x="19980" y="7394"/>
                  <a:pt x="20028" y="7466"/>
                </a:cubicBezTo>
                <a:cubicBezTo>
                  <a:pt x="20054" y="7503"/>
                  <a:pt x="20079" y="7530"/>
                  <a:pt x="20105" y="7543"/>
                </a:cubicBezTo>
                <a:cubicBezTo>
                  <a:pt x="20130" y="7555"/>
                  <a:pt x="20154" y="7553"/>
                  <a:pt x="20179" y="7540"/>
                </a:cubicBezTo>
                <a:cubicBezTo>
                  <a:pt x="20229" y="7514"/>
                  <a:pt x="20279" y="7438"/>
                  <a:pt x="20329" y="7309"/>
                </a:cubicBezTo>
                <a:cubicBezTo>
                  <a:pt x="20370" y="7202"/>
                  <a:pt x="20393" y="7131"/>
                  <a:pt x="20404" y="7055"/>
                </a:cubicBezTo>
                <a:cubicBezTo>
                  <a:pt x="20415" y="6979"/>
                  <a:pt x="20414" y="6894"/>
                  <a:pt x="20407" y="6766"/>
                </a:cubicBezTo>
                <a:cubicBezTo>
                  <a:pt x="20402" y="6676"/>
                  <a:pt x="20393" y="6595"/>
                  <a:pt x="20382" y="6523"/>
                </a:cubicBezTo>
                <a:cubicBezTo>
                  <a:pt x="20382" y="6522"/>
                  <a:pt x="20383" y="6522"/>
                  <a:pt x="20382" y="6521"/>
                </a:cubicBezTo>
                <a:cubicBezTo>
                  <a:pt x="20372" y="6455"/>
                  <a:pt x="20359" y="6401"/>
                  <a:pt x="20344" y="6350"/>
                </a:cubicBezTo>
                <a:cubicBezTo>
                  <a:pt x="20341" y="6340"/>
                  <a:pt x="20337" y="6330"/>
                  <a:pt x="20334" y="6320"/>
                </a:cubicBezTo>
                <a:cubicBezTo>
                  <a:pt x="20321" y="6282"/>
                  <a:pt x="20306" y="6248"/>
                  <a:pt x="20290" y="6220"/>
                </a:cubicBezTo>
                <a:cubicBezTo>
                  <a:pt x="20285" y="6211"/>
                  <a:pt x="20279" y="6202"/>
                  <a:pt x="20273" y="6194"/>
                </a:cubicBezTo>
                <a:cubicBezTo>
                  <a:pt x="20252" y="6164"/>
                  <a:pt x="20231" y="6140"/>
                  <a:pt x="20205" y="6124"/>
                </a:cubicBezTo>
                <a:cubicBezTo>
                  <a:pt x="20160" y="6097"/>
                  <a:pt x="20116" y="6102"/>
                  <a:pt x="20076" y="6133"/>
                </a:cubicBezTo>
                <a:cubicBezTo>
                  <a:pt x="20037" y="6165"/>
                  <a:pt x="20001" y="6224"/>
                  <a:pt x="19972" y="6301"/>
                </a:cubicBezTo>
                <a:cubicBezTo>
                  <a:pt x="19957" y="6340"/>
                  <a:pt x="19945" y="6382"/>
                  <a:pt x="19933" y="6430"/>
                </a:cubicBezTo>
                <a:cubicBezTo>
                  <a:pt x="19933" y="6430"/>
                  <a:pt x="19934" y="6432"/>
                  <a:pt x="19933" y="6432"/>
                </a:cubicBezTo>
                <a:cubicBezTo>
                  <a:pt x="19922" y="6480"/>
                  <a:pt x="19912" y="6531"/>
                  <a:pt x="19905" y="6586"/>
                </a:cubicBezTo>
                <a:cubicBezTo>
                  <a:pt x="19890" y="6697"/>
                  <a:pt x="19886" y="6821"/>
                  <a:pt x="19891" y="6952"/>
                </a:cubicBezTo>
                <a:cubicBezTo>
                  <a:pt x="19895" y="7032"/>
                  <a:pt x="19889" y="7109"/>
                  <a:pt x="19877" y="7176"/>
                </a:cubicBezTo>
                <a:cubicBezTo>
                  <a:pt x="19864" y="7245"/>
                  <a:pt x="19845" y="7304"/>
                  <a:pt x="19822" y="7349"/>
                </a:cubicBezTo>
                <a:cubicBezTo>
                  <a:pt x="19800" y="7393"/>
                  <a:pt x="19774" y="7424"/>
                  <a:pt x="19747" y="7435"/>
                </a:cubicBezTo>
                <a:cubicBezTo>
                  <a:pt x="19720" y="7447"/>
                  <a:pt x="19691" y="7439"/>
                  <a:pt x="19665" y="7405"/>
                </a:cubicBezTo>
                <a:cubicBezTo>
                  <a:pt x="19590" y="7310"/>
                  <a:pt x="19501" y="7294"/>
                  <a:pt x="19417" y="7344"/>
                </a:cubicBezTo>
                <a:cubicBezTo>
                  <a:pt x="19335" y="7394"/>
                  <a:pt x="19257" y="7510"/>
                  <a:pt x="19206" y="7680"/>
                </a:cubicBezTo>
                <a:cubicBezTo>
                  <a:pt x="19184" y="7756"/>
                  <a:pt x="19159" y="7987"/>
                  <a:pt x="19150" y="8194"/>
                </a:cubicBezTo>
                <a:cubicBezTo>
                  <a:pt x="19146" y="8283"/>
                  <a:pt x="19144" y="8350"/>
                  <a:pt x="19137" y="8408"/>
                </a:cubicBezTo>
                <a:cubicBezTo>
                  <a:pt x="19137" y="8409"/>
                  <a:pt x="19137" y="8410"/>
                  <a:pt x="19137" y="8411"/>
                </a:cubicBezTo>
                <a:cubicBezTo>
                  <a:pt x="19132" y="8468"/>
                  <a:pt x="19123" y="8515"/>
                  <a:pt x="19110" y="8560"/>
                </a:cubicBezTo>
                <a:cubicBezTo>
                  <a:pt x="19085" y="8652"/>
                  <a:pt x="19039" y="8734"/>
                  <a:pt x="18951" y="8886"/>
                </a:cubicBezTo>
                <a:lnTo>
                  <a:pt x="18767" y="9204"/>
                </a:lnTo>
                <a:lnTo>
                  <a:pt x="18633" y="8879"/>
                </a:lnTo>
                <a:cubicBezTo>
                  <a:pt x="18602" y="8802"/>
                  <a:pt x="18564" y="8725"/>
                  <a:pt x="18522" y="8655"/>
                </a:cubicBezTo>
                <a:cubicBezTo>
                  <a:pt x="18467" y="8562"/>
                  <a:pt x="18406" y="8485"/>
                  <a:pt x="18346" y="8422"/>
                </a:cubicBezTo>
                <a:cubicBezTo>
                  <a:pt x="18327" y="8402"/>
                  <a:pt x="18308" y="8382"/>
                  <a:pt x="18290" y="8366"/>
                </a:cubicBezTo>
                <a:cubicBezTo>
                  <a:pt x="18275" y="8354"/>
                  <a:pt x="18261" y="8341"/>
                  <a:pt x="18247" y="8331"/>
                </a:cubicBezTo>
                <a:cubicBezTo>
                  <a:pt x="18212" y="8308"/>
                  <a:pt x="18179" y="8291"/>
                  <a:pt x="18151" y="8292"/>
                </a:cubicBezTo>
                <a:cubicBezTo>
                  <a:pt x="18132" y="8292"/>
                  <a:pt x="18116" y="8289"/>
                  <a:pt x="18104" y="8275"/>
                </a:cubicBezTo>
                <a:cubicBezTo>
                  <a:pt x="18092" y="8262"/>
                  <a:pt x="18084" y="8235"/>
                  <a:pt x="18076" y="8187"/>
                </a:cubicBezTo>
                <a:cubicBezTo>
                  <a:pt x="18076" y="8186"/>
                  <a:pt x="18076" y="8185"/>
                  <a:pt x="18076" y="8184"/>
                </a:cubicBezTo>
                <a:cubicBezTo>
                  <a:pt x="18061" y="8085"/>
                  <a:pt x="18051" y="7896"/>
                  <a:pt x="18032" y="7522"/>
                </a:cubicBezTo>
                <a:lnTo>
                  <a:pt x="17999" y="6875"/>
                </a:lnTo>
                <a:lnTo>
                  <a:pt x="18096" y="6647"/>
                </a:lnTo>
                <a:cubicBezTo>
                  <a:pt x="18149" y="6521"/>
                  <a:pt x="18210" y="6418"/>
                  <a:pt x="18233" y="6416"/>
                </a:cubicBezTo>
                <a:cubicBezTo>
                  <a:pt x="18271" y="6413"/>
                  <a:pt x="18330" y="6495"/>
                  <a:pt x="18380" y="6600"/>
                </a:cubicBezTo>
                <a:cubicBezTo>
                  <a:pt x="18406" y="6653"/>
                  <a:pt x="18429" y="6710"/>
                  <a:pt x="18445" y="6766"/>
                </a:cubicBezTo>
                <a:cubicBezTo>
                  <a:pt x="18461" y="6821"/>
                  <a:pt x="18471" y="6873"/>
                  <a:pt x="18471" y="6915"/>
                </a:cubicBezTo>
                <a:cubicBezTo>
                  <a:pt x="18471" y="6972"/>
                  <a:pt x="18482" y="7040"/>
                  <a:pt x="18498" y="7111"/>
                </a:cubicBezTo>
                <a:cubicBezTo>
                  <a:pt x="18519" y="7205"/>
                  <a:pt x="18554" y="7297"/>
                  <a:pt x="18589" y="7377"/>
                </a:cubicBezTo>
                <a:cubicBezTo>
                  <a:pt x="18601" y="7405"/>
                  <a:pt x="18613" y="7431"/>
                  <a:pt x="18626" y="7454"/>
                </a:cubicBezTo>
                <a:cubicBezTo>
                  <a:pt x="18634" y="7468"/>
                  <a:pt x="18641" y="7483"/>
                  <a:pt x="18649" y="7494"/>
                </a:cubicBezTo>
                <a:cubicBezTo>
                  <a:pt x="18673" y="7528"/>
                  <a:pt x="18697" y="7557"/>
                  <a:pt x="18717" y="7557"/>
                </a:cubicBezTo>
                <a:cubicBezTo>
                  <a:pt x="18744" y="7557"/>
                  <a:pt x="18779" y="7527"/>
                  <a:pt x="18813" y="7494"/>
                </a:cubicBezTo>
                <a:cubicBezTo>
                  <a:pt x="18822" y="7486"/>
                  <a:pt x="18830" y="7480"/>
                  <a:pt x="18838" y="7470"/>
                </a:cubicBezTo>
                <a:cubicBezTo>
                  <a:pt x="18872" y="7431"/>
                  <a:pt x="18906" y="7385"/>
                  <a:pt x="18932" y="7333"/>
                </a:cubicBezTo>
                <a:cubicBezTo>
                  <a:pt x="18952" y="7293"/>
                  <a:pt x="18968" y="7253"/>
                  <a:pt x="18977" y="7214"/>
                </a:cubicBezTo>
                <a:cubicBezTo>
                  <a:pt x="18983" y="7184"/>
                  <a:pt x="18989" y="7127"/>
                  <a:pt x="18993" y="7057"/>
                </a:cubicBezTo>
                <a:cubicBezTo>
                  <a:pt x="18998" y="6989"/>
                  <a:pt x="19001" y="6910"/>
                  <a:pt x="19001" y="6836"/>
                </a:cubicBezTo>
                <a:cubicBezTo>
                  <a:pt x="19001" y="6762"/>
                  <a:pt x="18997" y="6692"/>
                  <a:pt x="18989" y="6626"/>
                </a:cubicBezTo>
                <a:cubicBezTo>
                  <a:pt x="18982" y="6560"/>
                  <a:pt x="18971" y="6500"/>
                  <a:pt x="18957" y="6444"/>
                </a:cubicBezTo>
                <a:cubicBezTo>
                  <a:pt x="18939" y="6370"/>
                  <a:pt x="18915" y="6308"/>
                  <a:pt x="18889" y="6255"/>
                </a:cubicBezTo>
                <a:cubicBezTo>
                  <a:pt x="18882" y="6240"/>
                  <a:pt x="18875" y="6228"/>
                  <a:pt x="18868" y="6215"/>
                </a:cubicBezTo>
                <a:cubicBezTo>
                  <a:pt x="18841" y="6169"/>
                  <a:pt x="18812" y="6129"/>
                  <a:pt x="18782" y="6110"/>
                </a:cubicBezTo>
                <a:cubicBezTo>
                  <a:pt x="18752" y="6091"/>
                  <a:pt x="18723" y="6096"/>
                  <a:pt x="18694" y="6110"/>
                </a:cubicBezTo>
                <a:cubicBezTo>
                  <a:pt x="18683" y="6116"/>
                  <a:pt x="18672" y="6123"/>
                  <a:pt x="18661" y="6133"/>
                </a:cubicBezTo>
                <a:cubicBezTo>
                  <a:pt x="18655" y="6140"/>
                  <a:pt x="18650" y="6144"/>
                  <a:pt x="18644" y="6152"/>
                </a:cubicBezTo>
                <a:cubicBezTo>
                  <a:pt x="18627" y="6177"/>
                  <a:pt x="18610" y="6206"/>
                  <a:pt x="18596" y="6250"/>
                </a:cubicBezTo>
                <a:cubicBezTo>
                  <a:pt x="18582" y="6291"/>
                  <a:pt x="18570" y="6323"/>
                  <a:pt x="18560" y="6343"/>
                </a:cubicBezTo>
                <a:cubicBezTo>
                  <a:pt x="18548" y="6369"/>
                  <a:pt x="18532" y="6369"/>
                  <a:pt x="18516" y="6364"/>
                </a:cubicBezTo>
                <a:cubicBezTo>
                  <a:pt x="18493" y="6355"/>
                  <a:pt x="18462" y="6323"/>
                  <a:pt x="18406" y="6257"/>
                </a:cubicBezTo>
                <a:cubicBezTo>
                  <a:pt x="18376" y="6221"/>
                  <a:pt x="18353" y="6193"/>
                  <a:pt x="18334" y="6164"/>
                </a:cubicBezTo>
                <a:cubicBezTo>
                  <a:pt x="18315" y="6134"/>
                  <a:pt x="18302" y="6105"/>
                  <a:pt x="18291" y="6070"/>
                </a:cubicBezTo>
                <a:cubicBezTo>
                  <a:pt x="18270" y="6001"/>
                  <a:pt x="18262" y="5908"/>
                  <a:pt x="18253" y="5746"/>
                </a:cubicBezTo>
                <a:cubicBezTo>
                  <a:pt x="18243" y="5574"/>
                  <a:pt x="18239" y="5483"/>
                  <a:pt x="18253" y="5399"/>
                </a:cubicBezTo>
                <a:cubicBezTo>
                  <a:pt x="18260" y="5356"/>
                  <a:pt x="18271" y="5315"/>
                  <a:pt x="18288" y="5266"/>
                </a:cubicBezTo>
                <a:cubicBezTo>
                  <a:pt x="18306" y="5217"/>
                  <a:pt x="18328" y="5163"/>
                  <a:pt x="18359" y="5091"/>
                </a:cubicBezTo>
                <a:lnTo>
                  <a:pt x="18486" y="4787"/>
                </a:lnTo>
                <a:lnTo>
                  <a:pt x="18576" y="5030"/>
                </a:lnTo>
                <a:cubicBezTo>
                  <a:pt x="18626" y="5163"/>
                  <a:pt x="18697" y="5283"/>
                  <a:pt x="18778" y="5380"/>
                </a:cubicBezTo>
                <a:cubicBezTo>
                  <a:pt x="18859" y="5477"/>
                  <a:pt x="18950" y="5553"/>
                  <a:pt x="19044" y="5604"/>
                </a:cubicBezTo>
                <a:cubicBezTo>
                  <a:pt x="19091" y="5629"/>
                  <a:pt x="19137" y="5648"/>
                  <a:pt x="19184" y="5660"/>
                </a:cubicBezTo>
                <a:cubicBezTo>
                  <a:pt x="19276" y="5684"/>
                  <a:pt x="19366" y="5679"/>
                  <a:pt x="19443" y="5641"/>
                </a:cubicBezTo>
                <a:cubicBezTo>
                  <a:pt x="19481" y="5622"/>
                  <a:pt x="19517" y="5596"/>
                  <a:pt x="19548" y="5560"/>
                </a:cubicBezTo>
                <a:cubicBezTo>
                  <a:pt x="19604" y="5494"/>
                  <a:pt x="19650" y="5459"/>
                  <a:pt x="19650" y="5485"/>
                </a:cubicBezTo>
                <a:cubicBezTo>
                  <a:pt x="19650" y="5511"/>
                  <a:pt x="19671" y="5484"/>
                  <a:pt x="19698" y="5424"/>
                </a:cubicBezTo>
                <a:cubicBezTo>
                  <a:pt x="19724" y="5365"/>
                  <a:pt x="19766" y="5306"/>
                  <a:pt x="19793" y="5296"/>
                </a:cubicBezTo>
                <a:cubicBezTo>
                  <a:pt x="19826" y="5283"/>
                  <a:pt x="19913" y="5064"/>
                  <a:pt x="20000" y="4804"/>
                </a:cubicBezTo>
                <a:cubicBezTo>
                  <a:pt x="20086" y="4543"/>
                  <a:pt x="20173" y="4240"/>
                  <a:pt x="20204" y="4057"/>
                </a:cubicBezTo>
                <a:cubicBezTo>
                  <a:pt x="20225" y="3935"/>
                  <a:pt x="20241" y="3864"/>
                  <a:pt x="20260" y="3824"/>
                </a:cubicBezTo>
                <a:cubicBezTo>
                  <a:pt x="20278" y="3783"/>
                  <a:pt x="20299" y="3773"/>
                  <a:pt x="20329" y="3784"/>
                </a:cubicBezTo>
                <a:cubicBezTo>
                  <a:pt x="20366" y="3798"/>
                  <a:pt x="20398" y="3820"/>
                  <a:pt x="20425" y="3847"/>
                </a:cubicBezTo>
                <a:cubicBezTo>
                  <a:pt x="20481" y="3901"/>
                  <a:pt x="20519" y="3983"/>
                  <a:pt x="20543" y="4106"/>
                </a:cubicBezTo>
                <a:cubicBezTo>
                  <a:pt x="20543" y="4107"/>
                  <a:pt x="20543" y="4108"/>
                  <a:pt x="20543" y="4108"/>
                </a:cubicBezTo>
                <a:cubicBezTo>
                  <a:pt x="20555" y="4170"/>
                  <a:pt x="20564" y="4241"/>
                  <a:pt x="20570" y="4323"/>
                </a:cubicBezTo>
                <a:cubicBezTo>
                  <a:pt x="20583" y="4499"/>
                  <a:pt x="20609" y="4690"/>
                  <a:pt x="20626" y="4750"/>
                </a:cubicBezTo>
                <a:cubicBezTo>
                  <a:pt x="20644" y="4810"/>
                  <a:pt x="20649" y="4860"/>
                  <a:pt x="20636" y="4860"/>
                </a:cubicBezTo>
                <a:cubicBezTo>
                  <a:pt x="20611" y="4860"/>
                  <a:pt x="20642" y="4968"/>
                  <a:pt x="20690" y="5091"/>
                </a:cubicBezTo>
                <a:cubicBezTo>
                  <a:pt x="20739" y="5213"/>
                  <a:pt x="20806" y="5349"/>
                  <a:pt x="20852" y="5403"/>
                </a:cubicBezTo>
                <a:cubicBezTo>
                  <a:pt x="20905" y="5466"/>
                  <a:pt x="20957" y="5575"/>
                  <a:pt x="20966" y="5644"/>
                </a:cubicBezTo>
                <a:cubicBezTo>
                  <a:pt x="20976" y="5712"/>
                  <a:pt x="20972" y="6064"/>
                  <a:pt x="20958" y="6427"/>
                </a:cubicBezTo>
                <a:lnTo>
                  <a:pt x="20932" y="7090"/>
                </a:lnTo>
                <a:lnTo>
                  <a:pt x="20791" y="7188"/>
                </a:lnTo>
                <a:cubicBezTo>
                  <a:pt x="20659" y="7280"/>
                  <a:pt x="20547" y="7470"/>
                  <a:pt x="20463" y="7727"/>
                </a:cubicBezTo>
                <a:cubicBezTo>
                  <a:pt x="20421" y="7856"/>
                  <a:pt x="20386" y="8003"/>
                  <a:pt x="20360" y="8161"/>
                </a:cubicBezTo>
                <a:cubicBezTo>
                  <a:pt x="20334" y="8319"/>
                  <a:pt x="20317" y="8489"/>
                  <a:pt x="20309" y="8669"/>
                </a:cubicBezTo>
                <a:cubicBezTo>
                  <a:pt x="20305" y="8770"/>
                  <a:pt x="20303" y="8867"/>
                  <a:pt x="20303" y="8961"/>
                </a:cubicBezTo>
                <a:cubicBezTo>
                  <a:pt x="20304" y="9149"/>
                  <a:pt x="20313" y="9323"/>
                  <a:pt x="20333" y="9484"/>
                </a:cubicBezTo>
                <a:cubicBezTo>
                  <a:pt x="20352" y="9645"/>
                  <a:pt x="20381" y="9792"/>
                  <a:pt x="20419" y="9927"/>
                </a:cubicBezTo>
                <a:cubicBezTo>
                  <a:pt x="20444" y="10017"/>
                  <a:pt x="20475" y="10100"/>
                  <a:pt x="20509" y="10179"/>
                </a:cubicBezTo>
                <a:cubicBezTo>
                  <a:pt x="20517" y="10198"/>
                  <a:pt x="20525" y="10219"/>
                  <a:pt x="20534" y="10237"/>
                </a:cubicBezTo>
                <a:cubicBezTo>
                  <a:pt x="20569" y="10313"/>
                  <a:pt x="20608" y="10381"/>
                  <a:pt x="20652" y="10445"/>
                </a:cubicBezTo>
                <a:cubicBezTo>
                  <a:pt x="20761" y="10603"/>
                  <a:pt x="20874" y="10670"/>
                  <a:pt x="20982" y="10660"/>
                </a:cubicBezTo>
                <a:cubicBezTo>
                  <a:pt x="21031" y="10655"/>
                  <a:pt x="21079" y="10629"/>
                  <a:pt x="21125" y="10594"/>
                </a:cubicBezTo>
                <a:cubicBezTo>
                  <a:pt x="21139" y="10584"/>
                  <a:pt x="21153" y="10570"/>
                  <a:pt x="21167" y="10557"/>
                </a:cubicBezTo>
                <a:cubicBezTo>
                  <a:pt x="21200" y="10525"/>
                  <a:pt x="21232" y="10485"/>
                  <a:pt x="21263" y="10438"/>
                </a:cubicBezTo>
                <a:cubicBezTo>
                  <a:pt x="21275" y="10419"/>
                  <a:pt x="21287" y="10405"/>
                  <a:pt x="21299" y="10384"/>
                </a:cubicBezTo>
                <a:cubicBezTo>
                  <a:pt x="21335" y="10321"/>
                  <a:pt x="21368" y="10247"/>
                  <a:pt x="21399" y="10165"/>
                </a:cubicBezTo>
                <a:cubicBezTo>
                  <a:pt x="21402" y="10156"/>
                  <a:pt x="21406" y="10149"/>
                  <a:pt x="21410" y="10139"/>
                </a:cubicBezTo>
                <a:cubicBezTo>
                  <a:pt x="21414" y="10128"/>
                  <a:pt x="21417" y="10114"/>
                  <a:pt x="21421" y="10102"/>
                </a:cubicBezTo>
                <a:cubicBezTo>
                  <a:pt x="21450" y="10016"/>
                  <a:pt x="21475" y="9920"/>
                  <a:pt x="21498" y="9817"/>
                </a:cubicBezTo>
                <a:cubicBezTo>
                  <a:pt x="21505" y="9786"/>
                  <a:pt x="21511" y="9750"/>
                  <a:pt x="21517" y="9717"/>
                </a:cubicBezTo>
                <a:cubicBezTo>
                  <a:pt x="21534" y="9630"/>
                  <a:pt x="21548" y="9538"/>
                  <a:pt x="21560" y="9442"/>
                </a:cubicBezTo>
                <a:cubicBezTo>
                  <a:pt x="21565" y="9396"/>
                  <a:pt x="21570" y="9352"/>
                  <a:pt x="21574" y="9304"/>
                </a:cubicBezTo>
                <a:cubicBezTo>
                  <a:pt x="21586" y="9167"/>
                  <a:pt x="21594" y="9024"/>
                  <a:pt x="21594" y="8872"/>
                </a:cubicBezTo>
                <a:cubicBezTo>
                  <a:pt x="21595" y="8198"/>
                  <a:pt x="21490" y="7735"/>
                  <a:pt x="21249" y="7344"/>
                </a:cubicBezTo>
                <a:lnTo>
                  <a:pt x="21057" y="7034"/>
                </a:lnTo>
                <a:lnTo>
                  <a:pt x="21078" y="6334"/>
                </a:lnTo>
                <a:cubicBezTo>
                  <a:pt x="21089" y="5950"/>
                  <a:pt x="21108" y="5609"/>
                  <a:pt x="21120" y="5574"/>
                </a:cubicBezTo>
                <a:cubicBezTo>
                  <a:pt x="21133" y="5538"/>
                  <a:pt x="21180" y="5487"/>
                  <a:pt x="21226" y="5464"/>
                </a:cubicBezTo>
                <a:cubicBezTo>
                  <a:pt x="21260" y="5447"/>
                  <a:pt x="21293" y="5419"/>
                  <a:pt x="21323" y="5378"/>
                </a:cubicBezTo>
                <a:cubicBezTo>
                  <a:pt x="21353" y="5337"/>
                  <a:pt x="21382" y="5282"/>
                  <a:pt x="21408" y="5221"/>
                </a:cubicBezTo>
                <a:cubicBezTo>
                  <a:pt x="21460" y="5100"/>
                  <a:pt x="21504" y="4944"/>
                  <a:pt x="21535" y="4769"/>
                </a:cubicBezTo>
                <a:cubicBezTo>
                  <a:pt x="21535" y="4768"/>
                  <a:pt x="21535" y="4767"/>
                  <a:pt x="21535" y="4766"/>
                </a:cubicBezTo>
                <a:cubicBezTo>
                  <a:pt x="21566" y="4591"/>
                  <a:pt x="21585" y="4397"/>
                  <a:pt x="21590" y="4199"/>
                </a:cubicBezTo>
                <a:cubicBezTo>
                  <a:pt x="21590" y="4199"/>
                  <a:pt x="21590" y="4198"/>
                  <a:pt x="21590" y="4197"/>
                </a:cubicBezTo>
                <a:cubicBezTo>
                  <a:pt x="21594" y="3999"/>
                  <a:pt x="21583" y="3799"/>
                  <a:pt x="21555" y="3612"/>
                </a:cubicBezTo>
                <a:cubicBezTo>
                  <a:pt x="21541" y="3515"/>
                  <a:pt x="21519" y="3418"/>
                  <a:pt x="21495" y="3327"/>
                </a:cubicBezTo>
                <a:cubicBezTo>
                  <a:pt x="21495" y="3326"/>
                  <a:pt x="21495" y="3325"/>
                  <a:pt x="21495" y="3325"/>
                </a:cubicBezTo>
                <a:cubicBezTo>
                  <a:pt x="21470" y="3234"/>
                  <a:pt x="21440" y="3147"/>
                  <a:pt x="21408" y="3070"/>
                </a:cubicBezTo>
                <a:cubicBezTo>
                  <a:pt x="21385" y="3015"/>
                  <a:pt x="21360" y="2973"/>
                  <a:pt x="21336" y="2928"/>
                </a:cubicBezTo>
                <a:cubicBezTo>
                  <a:pt x="21326" y="2910"/>
                  <a:pt x="21317" y="2886"/>
                  <a:pt x="21307" y="2870"/>
                </a:cubicBezTo>
                <a:cubicBezTo>
                  <a:pt x="21272" y="2814"/>
                  <a:pt x="21237" y="2773"/>
                  <a:pt x="21202" y="2748"/>
                </a:cubicBezTo>
                <a:cubicBezTo>
                  <a:pt x="21149" y="2711"/>
                  <a:pt x="21094" y="2699"/>
                  <a:pt x="21040" y="2709"/>
                </a:cubicBezTo>
                <a:cubicBezTo>
                  <a:pt x="20985" y="2719"/>
                  <a:pt x="20932" y="2750"/>
                  <a:pt x="20882" y="2802"/>
                </a:cubicBezTo>
                <a:cubicBezTo>
                  <a:pt x="20833" y="2853"/>
                  <a:pt x="20789" y="2926"/>
                  <a:pt x="20751" y="3012"/>
                </a:cubicBezTo>
                <a:cubicBezTo>
                  <a:pt x="20713" y="3098"/>
                  <a:pt x="20682" y="3198"/>
                  <a:pt x="20661" y="3313"/>
                </a:cubicBezTo>
                <a:cubicBezTo>
                  <a:pt x="20651" y="3367"/>
                  <a:pt x="20635" y="3420"/>
                  <a:pt x="20620" y="3465"/>
                </a:cubicBezTo>
                <a:cubicBezTo>
                  <a:pt x="20604" y="3508"/>
                  <a:pt x="20588" y="3542"/>
                  <a:pt x="20573" y="3556"/>
                </a:cubicBezTo>
                <a:cubicBezTo>
                  <a:pt x="20559" y="3570"/>
                  <a:pt x="20533" y="3571"/>
                  <a:pt x="20504" y="3563"/>
                </a:cubicBezTo>
                <a:cubicBezTo>
                  <a:pt x="20474" y="3553"/>
                  <a:pt x="20440" y="3535"/>
                  <a:pt x="20408" y="3511"/>
                </a:cubicBezTo>
                <a:cubicBezTo>
                  <a:pt x="20376" y="3488"/>
                  <a:pt x="20345" y="3459"/>
                  <a:pt x="20322" y="3430"/>
                </a:cubicBezTo>
                <a:cubicBezTo>
                  <a:pt x="20322" y="3429"/>
                  <a:pt x="20321" y="3430"/>
                  <a:pt x="20321" y="3430"/>
                </a:cubicBezTo>
                <a:cubicBezTo>
                  <a:pt x="20298" y="3400"/>
                  <a:pt x="20283" y="3371"/>
                  <a:pt x="20280" y="3343"/>
                </a:cubicBezTo>
                <a:cubicBezTo>
                  <a:pt x="20276" y="3303"/>
                  <a:pt x="20267" y="2972"/>
                  <a:pt x="20261" y="2611"/>
                </a:cubicBezTo>
                <a:cubicBezTo>
                  <a:pt x="20258" y="2429"/>
                  <a:pt x="20250" y="2261"/>
                  <a:pt x="20238" y="2100"/>
                </a:cubicBezTo>
                <a:cubicBezTo>
                  <a:pt x="20235" y="2056"/>
                  <a:pt x="20231" y="2012"/>
                  <a:pt x="20227" y="1969"/>
                </a:cubicBezTo>
                <a:cubicBezTo>
                  <a:pt x="20212" y="1812"/>
                  <a:pt x="20195" y="1660"/>
                  <a:pt x="20171" y="1521"/>
                </a:cubicBezTo>
                <a:cubicBezTo>
                  <a:pt x="20171" y="1521"/>
                  <a:pt x="20172" y="1519"/>
                  <a:pt x="20171" y="1519"/>
                </a:cubicBezTo>
                <a:cubicBezTo>
                  <a:pt x="20135" y="1309"/>
                  <a:pt x="20088" y="1121"/>
                  <a:pt x="20030" y="947"/>
                </a:cubicBezTo>
                <a:cubicBezTo>
                  <a:pt x="20001" y="860"/>
                  <a:pt x="19969" y="776"/>
                  <a:pt x="19933" y="698"/>
                </a:cubicBezTo>
                <a:cubicBezTo>
                  <a:pt x="19898" y="619"/>
                  <a:pt x="19859" y="543"/>
                  <a:pt x="19818" y="471"/>
                </a:cubicBezTo>
                <a:cubicBezTo>
                  <a:pt x="19818" y="471"/>
                  <a:pt x="19817" y="472"/>
                  <a:pt x="19817" y="471"/>
                </a:cubicBezTo>
                <a:cubicBezTo>
                  <a:pt x="19776" y="400"/>
                  <a:pt x="19732" y="331"/>
                  <a:pt x="19684" y="266"/>
                </a:cubicBezTo>
                <a:cubicBezTo>
                  <a:pt x="19641" y="208"/>
                  <a:pt x="19606" y="164"/>
                  <a:pt x="19574" y="128"/>
                </a:cubicBezTo>
                <a:cubicBezTo>
                  <a:pt x="19509" y="57"/>
                  <a:pt x="19456" y="23"/>
                  <a:pt x="19383" y="9"/>
                </a:cubicBezTo>
                <a:cubicBezTo>
                  <a:pt x="19346" y="3"/>
                  <a:pt x="19304" y="0"/>
                  <a:pt x="19253" y="0"/>
                </a:cubicBezTo>
                <a:close/>
                <a:moveTo>
                  <a:pt x="19229" y="380"/>
                </a:moveTo>
                <a:cubicBezTo>
                  <a:pt x="19479" y="349"/>
                  <a:pt x="19701" y="579"/>
                  <a:pt x="19874" y="1059"/>
                </a:cubicBezTo>
                <a:cubicBezTo>
                  <a:pt x="20306" y="2252"/>
                  <a:pt x="20220" y="4148"/>
                  <a:pt x="19696" y="5016"/>
                </a:cubicBezTo>
                <a:cubicBezTo>
                  <a:pt x="19550" y="5258"/>
                  <a:pt x="19498" y="5300"/>
                  <a:pt x="19302" y="5322"/>
                </a:cubicBezTo>
                <a:cubicBezTo>
                  <a:pt x="19154" y="5338"/>
                  <a:pt x="19035" y="5303"/>
                  <a:pt x="18957" y="5224"/>
                </a:cubicBezTo>
                <a:cubicBezTo>
                  <a:pt x="18834" y="5097"/>
                  <a:pt x="18456" y="4305"/>
                  <a:pt x="18483" y="4230"/>
                </a:cubicBezTo>
                <a:cubicBezTo>
                  <a:pt x="18491" y="4206"/>
                  <a:pt x="18470" y="4035"/>
                  <a:pt x="18435" y="3849"/>
                </a:cubicBezTo>
                <a:cubicBezTo>
                  <a:pt x="18342" y="3362"/>
                  <a:pt x="18344" y="2453"/>
                  <a:pt x="18439" y="1813"/>
                </a:cubicBezTo>
                <a:cubicBezTo>
                  <a:pt x="18532" y="1189"/>
                  <a:pt x="18738" y="680"/>
                  <a:pt x="18971" y="499"/>
                </a:cubicBezTo>
                <a:cubicBezTo>
                  <a:pt x="19059" y="430"/>
                  <a:pt x="19146" y="391"/>
                  <a:pt x="19229" y="380"/>
                </a:cubicBezTo>
                <a:close/>
                <a:moveTo>
                  <a:pt x="12096" y="595"/>
                </a:moveTo>
                <a:cubicBezTo>
                  <a:pt x="12220" y="585"/>
                  <a:pt x="12343" y="643"/>
                  <a:pt x="12443" y="765"/>
                </a:cubicBezTo>
                <a:cubicBezTo>
                  <a:pt x="12586" y="940"/>
                  <a:pt x="12971" y="1892"/>
                  <a:pt x="12945" y="2006"/>
                </a:cubicBezTo>
                <a:cubicBezTo>
                  <a:pt x="12937" y="2042"/>
                  <a:pt x="12944" y="2097"/>
                  <a:pt x="12961" y="2125"/>
                </a:cubicBezTo>
                <a:cubicBezTo>
                  <a:pt x="12978" y="2154"/>
                  <a:pt x="12986" y="2202"/>
                  <a:pt x="12979" y="2233"/>
                </a:cubicBezTo>
                <a:cubicBezTo>
                  <a:pt x="12972" y="2264"/>
                  <a:pt x="12981" y="2486"/>
                  <a:pt x="12997" y="2730"/>
                </a:cubicBezTo>
                <a:cubicBezTo>
                  <a:pt x="13019" y="3080"/>
                  <a:pt x="13014" y="3297"/>
                  <a:pt x="12974" y="3772"/>
                </a:cubicBezTo>
                <a:cubicBezTo>
                  <a:pt x="12925" y="4344"/>
                  <a:pt x="12914" y="4401"/>
                  <a:pt x="12723" y="4899"/>
                </a:cubicBezTo>
                <a:cubicBezTo>
                  <a:pt x="12596" y="5231"/>
                  <a:pt x="12481" y="5454"/>
                  <a:pt x="12410" y="5508"/>
                </a:cubicBezTo>
                <a:cubicBezTo>
                  <a:pt x="12280" y="5608"/>
                  <a:pt x="11952" y="5610"/>
                  <a:pt x="11835" y="5513"/>
                </a:cubicBezTo>
                <a:cubicBezTo>
                  <a:pt x="11623" y="5336"/>
                  <a:pt x="11402" y="4766"/>
                  <a:pt x="11280" y="4080"/>
                </a:cubicBezTo>
                <a:cubicBezTo>
                  <a:pt x="11183" y="3531"/>
                  <a:pt x="11181" y="2699"/>
                  <a:pt x="11277" y="2156"/>
                </a:cubicBezTo>
                <a:cubicBezTo>
                  <a:pt x="11366" y="1648"/>
                  <a:pt x="11570" y="1075"/>
                  <a:pt x="11751" y="821"/>
                </a:cubicBezTo>
                <a:cubicBezTo>
                  <a:pt x="11850" y="682"/>
                  <a:pt x="11973" y="605"/>
                  <a:pt x="12096" y="595"/>
                </a:cubicBezTo>
                <a:close/>
                <a:moveTo>
                  <a:pt x="3243" y="1216"/>
                </a:moveTo>
                <a:cubicBezTo>
                  <a:pt x="3366" y="1240"/>
                  <a:pt x="3491" y="1346"/>
                  <a:pt x="3626" y="1537"/>
                </a:cubicBezTo>
                <a:cubicBezTo>
                  <a:pt x="3851" y="1856"/>
                  <a:pt x="4009" y="2440"/>
                  <a:pt x="4078" y="3206"/>
                </a:cubicBezTo>
                <a:cubicBezTo>
                  <a:pt x="4120" y="3667"/>
                  <a:pt x="4120" y="3762"/>
                  <a:pt x="4079" y="4206"/>
                </a:cubicBezTo>
                <a:cubicBezTo>
                  <a:pt x="4000" y="5065"/>
                  <a:pt x="3801" y="5712"/>
                  <a:pt x="3511" y="6047"/>
                </a:cubicBezTo>
                <a:cubicBezTo>
                  <a:pt x="3196" y="6412"/>
                  <a:pt x="2860" y="6206"/>
                  <a:pt x="2563" y="5466"/>
                </a:cubicBezTo>
                <a:cubicBezTo>
                  <a:pt x="2450" y="5185"/>
                  <a:pt x="2410" y="5006"/>
                  <a:pt x="2359" y="4577"/>
                </a:cubicBezTo>
                <a:cubicBezTo>
                  <a:pt x="2324" y="4282"/>
                  <a:pt x="2295" y="3880"/>
                  <a:pt x="2295" y="3686"/>
                </a:cubicBezTo>
                <a:cubicBezTo>
                  <a:pt x="2295" y="3235"/>
                  <a:pt x="2394" y="2435"/>
                  <a:pt x="2483" y="2167"/>
                </a:cubicBezTo>
                <a:cubicBezTo>
                  <a:pt x="2520" y="2054"/>
                  <a:pt x="2560" y="1891"/>
                  <a:pt x="2571" y="1806"/>
                </a:cubicBezTo>
                <a:cubicBezTo>
                  <a:pt x="2582" y="1721"/>
                  <a:pt x="2600" y="1676"/>
                  <a:pt x="2610" y="1705"/>
                </a:cubicBezTo>
                <a:cubicBezTo>
                  <a:pt x="2621" y="1735"/>
                  <a:pt x="2658" y="1686"/>
                  <a:pt x="2691" y="1598"/>
                </a:cubicBezTo>
                <a:cubicBezTo>
                  <a:pt x="2725" y="1511"/>
                  <a:pt x="2759" y="1442"/>
                  <a:pt x="2767" y="1444"/>
                </a:cubicBezTo>
                <a:cubicBezTo>
                  <a:pt x="2775" y="1446"/>
                  <a:pt x="2859" y="1383"/>
                  <a:pt x="2954" y="1306"/>
                </a:cubicBezTo>
                <a:cubicBezTo>
                  <a:pt x="3010" y="1261"/>
                  <a:pt x="3065" y="1231"/>
                  <a:pt x="3120" y="1218"/>
                </a:cubicBezTo>
                <a:cubicBezTo>
                  <a:pt x="3161" y="1208"/>
                  <a:pt x="3202" y="1207"/>
                  <a:pt x="3243" y="1216"/>
                </a:cubicBezTo>
                <a:close/>
                <a:moveTo>
                  <a:pt x="14610" y="1381"/>
                </a:moveTo>
                <a:cubicBezTo>
                  <a:pt x="14650" y="1385"/>
                  <a:pt x="14690" y="1417"/>
                  <a:pt x="14725" y="1488"/>
                </a:cubicBezTo>
                <a:cubicBezTo>
                  <a:pt x="14829" y="1704"/>
                  <a:pt x="14844" y="2132"/>
                  <a:pt x="14757" y="2436"/>
                </a:cubicBezTo>
                <a:cubicBezTo>
                  <a:pt x="14629" y="2887"/>
                  <a:pt x="14366" y="2587"/>
                  <a:pt x="14366" y="1990"/>
                </a:cubicBezTo>
                <a:cubicBezTo>
                  <a:pt x="14366" y="1632"/>
                  <a:pt x="14490" y="1370"/>
                  <a:pt x="14610" y="1381"/>
                </a:cubicBezTo>
                <a:close/>
                <a:moveTo>
                  <a:pt x="6448" y="1472"/>
                </a:moveTo>
                <a:cubicBezTo>
                  <a:pt x="6481" y="1481"/>
                  <a:pt x="6516" y="1503"/>
                  <a:pt x="6552" y="1544"/>
                </a:cubicBezTo>
                <a:cubicBezTo>
                  <a:pt x="6651" y="1659"/>
                  <a:pt x="6655" y="1684"/>
                  <a:pt x="6655" y="2067"/>
                </a:cubicBezTo>
                <a:cubicBezTo>
                  <a:pt x="6655" y="2314"/>
                  <a:pt x="6640" y="2508"/>
                  <a:pt x="6614" y="2566"/>
                </a:cubicBezTo>
                <a:cubicBezTo>
                  <a:pt x="6557" y="2698"/>
                  <a:pt x="6389" y="2749"/>
                  <a:pt x="6311" y="2657"/>
                </a:cubicBezTo>
                <a:cubicBezTo>
                  <a:pt x="6233" y="2567"/>
                  <a:pt x="6196" y="2118"/>
                  <a:pt x="6236" y="1785"/>
                </a:cubicBezTo>
                <a:cubicBezTo>
                  <a:pt x="6263" y="1559"/>
                  <a:pt x="6347" y="1445"/>
                  <a:pt x="6448" y="1472"/>
                </a:cubicBezTo>
                <a:close/>
                <a:moveTo>
                  <a:pt x="1510" y="1600"/>
                </a:moveTo>
                <a:cubicBezTo>
                  <a:pt x="1543" y="1608"/>
                  <a:pt x="1574" y="1665"/>
                  <a:pt x="1601" y="1773"/>
                </a:cubicBezTo>
                <a:cubicBezTo>
                  <a:pt x="1661" y="2013"/>
                  <a:pt x="1658" y="2129"/>
                  <a:pt x="1587" y="2326"/>
                </a:cubicBezTo>
                <a:cubicBezTo>
                  <a:pt x="1565" y="2389"/>
                  <a:pt x="1549" y="2428"/>
                  <a:pt x="1533" y="2452"/>
                </a:cubicBezTo>
                <a:cubicBezTo>
                  <a:pt x="1539" y="2447"/>
                  <a:pt x="1545" y="2441"/>
                  <a:pt x="1551" y="2445"/>
                </a:cubicBezTo>
                <a:cubicBezTo>
                  <a:pt x="1559" y="2450"/>
                  <a:pt x="1567" y="2463"/>
                  <a:pt x="1571" y="2485"/>
                </a:cubicBezTo>
                <a:cubicBezTo>
                  <a:pt x="1581" y="2527"/>
                  <a:pt x="1577" y="2584"/>
                  <a:pt x="1561" y="2611"/>
                </a:cubicBezTo>
                <a:cubicBezTo>
                  <a:pt x="1546" y="2637"/>
                  <a:pt x="1525" y="2621"/>
                  <a:pt x="1516" y="2578"/>
                </a:cubicBezTo>
                <a:cubicBezTo>
                  <a:pt x="1507" y="2538"/>
                  <a:pt x="1512" y="2489"/>
                  <a:pt x="1525" y="2461"/>
                </a:cubicBezTo>
                <a:cubicBezTo>
                  <a:pt x="1513" y="2475"/>
                  <a:pt x="1500" y="2475"/>
                  <a:pt x="1487" y="2466"/>
                </a:cubicBezTo>
                <a:cubicBezTo>
                  <a:pt x="1486" y="2490"/>
                  <a:pt x="1481" y="2513"/>
                  <a:pt x="1473" y="2527"/>
                </a:cubicBezTo>
                <a:cubicBezTo>
                  <a:pt x="1458" y="2553"/>
                  <a:pt x="1437" y="2541"/>
                  <a:pt x="1427" y="2499"/>
                </a:cubicBezTo>
                <a:cubicBezTo>
                  <a:pt x="1420" y="2463"/>
                  <a:pt x="1424" y="2423"/>
                  <a:pt x="1434" y="2394"/>
                </a:cubicBezTo>
                <a:cubicBezTo>
                  <a:pt x="1428" y="2383"/>
                  <a:pt x="1424" y="2379"/>
                  <a:pt x="1417" y="2366"/>
                </a:cubicBezTo>
                <a:cubicBezTo>
                  <a:pt x="1338" y="2211"/>
                  <a:pt x="1332" y="1913"/>
                  <a:pt x="1406" y="1729"/>
                </a:cubicBezTo>
                <a:cubicBezTo>
                  <a:pt x="1443" y="1636"/>
                  <a:pt x="1477" y="1593"/>
                  <a:pt x="1510" y="1600"/>
                </a:cubicBezTo>
                <a:close/>
                <a:moveTo>
                  <a:pt x="9745" y="1621"/>
                </a:moveTo>
                <a:cubicBezTo>
                  <a:pt x="9777" y="1598"/>
                  <a:pt x="9808" y="1639"/>
                  <a:pt x="9840" y="1745"/>
                </a:cubicBezTo>
                <a:cubicBezTo>
                  <a:pt x="9912" y="1990"/>
                  <a:pt x="9912" y="2121"/>
                  <a:pt x="9838" y="2326"/>
                </a:cubicBezTo>
                <a:cubicBezTo>
                  <a:pt x="9833" y="2342"/>
                  <a:pt x="9829" y="2350"/>
                  <a:pt x="9824" y="2363"/>
                </a:cubicBezTo>
                <a:cubicBezTo>
                  <a:pt x="9825" y="2397"/>
                  <a:pt x="9822" y="2429"/>
                  <a:pt x="9811" y="2447"/>
                </a:cubicBezTo>
                <a:cubicBezTo>
                  <a:pt x="9803" y="2462"/>
                  <a:pt x="9793" y="2461"/>
                  <a:pt x="9784" y="2452"/>
                </a:cubicBezTo>
                <a:cubicBezTo>
                  <a:pt x="9745" y="2514"/>
                  <a:pt x="9716" y="2461"/>
                  <a:pt x="9663" y="2275"/>
                </a:cubicBezTo>
                <a:cubicBezTo>
                  <a:pt x="9609" y="2085"/>
                  <a:pt x="9606" y="2037"/>
                  <a:pt x="9641" y="1892"/>
                </a:cubicBezTo>
                <a:cubicBezTo>
                  <a:pt x="9679" y="1735"/>
                  <a:pt x="9712" y="1645"/>
                  <a:pt x="9745" y="1621"/>
                </a:cubicBezTo>
                <a:close/>
                <a:moveTo>
                  <a:pt x="16903" y="2333"/>
                </a:moveTo>
                <a:cubicBezTo>
                  <a:pt x="16957" y="2353"/>
                  <a:pt x="17011" y="2433"/>
                  <a:pt x="17059" y="2566"/>
                </a:cubicBezTo>
                <a:cubicBezTo>
                  <a:pt x="17167" y="2864"/>
                  <a:pt x="17167" y="2991"/>
                  <a:pt x="17062" y="3318"/>
                </a:cubicBezTo>
                <a:cubicBezTo>
                  <a:pt x="17002" y="3502"/>
                  <a:pt x="16950" y="3583"/>
                  <a:pt x="16883" y="3588"/>
                </a:cubicBezTo>
                <a:cubicBezTo>
                  <a:pt x="16676" y="3605"/>
                  <a:pt x="16575" y="2776"/>
                  <a:pt x="16743" y="2450"/>
                </a:cubicBezTo>
                <a:cubicBezTo>
                  <a:pt x="16793" y="2353"/>
                  <a:pt x="16848" y="2313"/>
                  <a:pt x="16903" y="2333"/>
                </a:cubicBezTo>
                <a:close/>
                <a:moveTo>
                  <a:pt x="7753" y="2695"/>
                </a:moveTo>
                <a:cubicBezTo>
                  <a:pt x="7871" y="2703"/>
                  <a:pt x="7987" y="2868"/>
                  <a:pt x="8100" y="3187"/>
                </a:cubicBezTo>
                <a:cubicBezTo>
                  <a:pt x="8320" y="3808"/>
                  <a:pt x="8315" y="4501"/>
                  <a:pt x="8087" y="5170"/>
                </a:cubicBezTo>
                <a:cubicBezTo>
                  <a:pt x="7965" y="5528"/>
                  <a:pt x="7955" y="5542"/>
                  <a:pt x="7768" y="5564"/>
                </a:cubicBezTo>
                <a:cubicBezTo>
                  <a:pt x="7593" y="5585"/>
                  <a:pt x="7562" y="5565"/>
                  <a:pt x="7451" y="5343"/>
                </a:cubicBezTo>
                <a:cubicBezTo>
                  <a:pt x="7293" y="5024"/>
                  <a:pt x="7239" y="4660"/>
                  <a:pt x="7250" y="3982"/>
                </a:cubicBezTo>
                <a:cubicBezTo>
                  <a:pt x="7259" y="3468"/>
                  <a:pt x="7263" y="3442"/>
                  <a:pt x="7389" y="3136"/>
                </a:cubicBezTo>
                <a:cubicBezTo>
                  <a:pt x="7513" y="2834"/>
                  <a:pt x="7634" y="2686"/>
                  <a:pt x="7753" y="2695"/>
                </a:cubicBezTo>
                <a:close/>
                <a:moveTo>
                  <a:pt x="717" y="2753"/>
                </a:moveTo>
                <a:cubicBezTo>
                  <a:pt x="762" y="2761"/>
                  <a:pt x="805" y="2795"/>
                  <a:pt x="845" y="2853"/>
                </a:cubicBezTo>
                <a:cubicBezTo>
                  <a:pt x="1006" y="3085"/>
                  <a:pt x="1062" y="3336"/>
                  <a:pt x="1063" y="3833"/>
                </a:cubicBezTo>
                <a:cubicBezTo>
                  <a:pt x="1065" y="4331"/>
                  <a:pt x="1023" y="4532"/>
                  <a:pt x="875" y="4745"/>
                </a:cubicBezTo>
                <a:cubicBezTo>
                  <a:pt x="529" y="5240"/>
                  <a:pt x="152" y="4157"/>
                  <a:pt x="362" y="3271"/>
                </a:cubicBezTo>
                <a:cubicBezTo>
                  <a:pt x="445" y="2919"/>
                  <a:pt x="585" y="2728"/>
                  <a:pt x="717" y="2753"/>
                </a:cubicBezTo>
                <a:close/>
                <a:moveTo>
                  <a:pt x="5203" y="2909"/>
                </a:moveTo>
                <a:cubicBezTo>
                  <a:pt x="5228" y="2911"/>
                  <a:pt x="5251" y="2957"/>
                  <a:pt x="5282" y="3049"/>
                </a:cubicBezTo>
                <a:cubicBezTo>
                  <a:pt x="5347" y="3250"/>
                  <a:pt x="5343" y="3529"/>
                  <a:pt x="5273" y="3633"/>
                </a:cubicBezTo>
                <a:cubicBezTo>
                  <a:pt x="5204" y="3736"/>
                  <a:pt x="5183" y="3734"/>
                  <a:pt x="5117" y="3628"/>
                </a:cubicBezTo>
                <a:cubicBezTo>
                  <a:pt x="5049" y="3519"/>
                  <a:pt x="5050" y="3207"/>
                  <a:pt x="5118" y="3035"/>
                </a:cubicBezTo>
                <a:cubicBezTo>
                  <a:pt x="5153" y="2949"/>
                  <a:pt x="5179" y="2907"/>
                  <a:pt x="5203" y="2909"/>
                </a:cubicBezTo>
                <a:close/>
                <a:moveTo>
                  <a:pt x="13821" y="3063"/>
                </a:moveTo>
                <a:cubicBezTo>
                  <a:pt x="13845" y="3063"/>
                  <a:pt x="13896" y="3154"/>
                  <a:pt x="13934" y="3266"/>
                </a:cubicBezTo>
                <a:cubicBezTo>
                  <a:pt x="14001" y="3464"/>
                  <a:pt x="14001" y="3475"/>
                  <a:pt x="13949" y="3635"/>
                </a:cubicBezTo>
                <a:cubicBezTo>
                  <a:pt x="13856" y="3920"/>
                  <a:pt x="13669" y="3808"/>
                  <a:pt x="13669" y="3467"/>
                </a:cubicBezTo>
                <a:cubicBezTo>
                  <a:pt x="13669" y="3304"/>
                  <a:pt x="13760" y="3063"/>
                  <a:pt x="13821" y="3063"/>
                </a:cubicBezTo>
                <a:close/>
                <a:moveTo>
                  <a:pt x="21092" y="3084"/>
                </a:moveTo>
                <a:cubicBezTo>
                  <a:pt x="21283" y="3123"/>
                  <a:pt x="21447" y="3581"/>
                  <a:pt x="21448" y="4134"/>
                </a:cubicBezTo>
                <a:cubicBezTo>
                  <a:pt x="21448" y="4475"/>
                  <a:pt x="21347" y="4933"/>
                  <a:pt x="21240" y="5084"/>
                </a:cubicBezTo>
                <a:cubicBezTo>
                  <a:pt x="21200" y="5140"/>
                  <a:pt x="21117" y="5186"/>
                  <a:pt x="21056" y="5186"/>
                </a:cubicBezTo>
                <a:cubicBezTo>
                  <a:pt x="20966" y="5187"/>
                  <a:pt x="20921" y="5124"/>
                  <a:pt x="20821" y="4867"/>
                </a:cubicBezTo>
                <a:cubicBezTo>
                  <a:pt x="20707" y="4571"/>
                  <a:pt x="20696" y="4512"/>
                  <a:pt x="20696" y="4132"/>
                </a:cubicBezTo>
                <a:cubicBezTo>
                  <a:pt x="20696" y="3768"/>
                  <a:pt x="20709" y="3685"/>
                  <a:pt x="20801" y="3430"/>
                </a:cubicBezTo>
                <a:cubicBezTo>
                  <a:pt x="20865" y="3251"/>
                  <a:pt x="20945" y="3122"/>
                  <a:pt x="21008" y="3094"/>
                </a:cubicBezTo>
                <a:cubicBezTo>
                  <a:pt x="21036" y="3081"/>
                  <a:pt x="21065" y="3079"/>
                  <a:pt x="21092" y="3084"/>
                </a:cubicBezTo>
                <a:close/>
                <a:moveTo>
                  <a:pt x="4842" y="3539"/>
                </a:moveTo>
                <a:cubicBezTo>
                  <a:pt x="4919" y="3565"/>
                  <a:pt x="4951" y="3651"/>
                  <a:pt x="5004" y="3819"/>
                </a:cubicBezTo>
                <a:cubicBezTo>
                  <a:pt x="5101" y="4125"/>
                  <a:pt x="5101" y="4129"/>
                  <a:pt x="5081" y="4738"/>
                </a:cubicBezTo>
                <a:cubicBezTo>
                  <a:pt x="5057" y="5420"/>
                  <a:pt x="5044" y="5462"/>
                  <a:pt x="4831" y="5543"/>
                </a:cubicBezTo>
                <a:cubicBezTo>
                  <a:pt x="4632" y="5619"/>
                  <a:pt x="4495" y="5922"/>
                  <a:pt x="4341" y="6628"/>
                </a:cubicBezTo>
                <a:cubicBezTo>
                  <a:pt x="4126" y="7613"/>
                  <a:pt x="4280" y="8910"/>
                  <a:pt x="4682" y="9498"/>
                </a:cubicBezTo>
                <a:cubicBezTo>
                  <a:pt x="4859" y="9757"/>
                  <a:pt x="4889" y="9776"/>
                  <a:pt x="5080" y="9743"/>
                </a:cubicBezTo>
                <a:cubicBezTo>
                  <a:pt x="5247" y="9713"/>
                  <a:pt x="5315" y="9654"/>
                  <a:pt x="5441" y="9439"/>
                </a:cubicBezTo>
                <a:cubicBezTo>
                  <a:pt x="5526" y="9294"/>
                  <a:pt x="5624" y="9069"/>
                  <a:pt x="5661" y="8940"/>
                </a:cubicBezTo>
                <a:lnTo>
                  <a:pt x="5727" y="8704"/>
                </a:lnTo>
                <a:lnTo>
                  <a:pt x="5853" y="8861"/>
                </a:lnTo>
                <a:cubicBezTo>
                  <a:pt x="5973" y="9010"/>
                  <a:pt x="5978" y="9032"/>
                  <a:pt x="5978" y="9379"/>
                </a:cubicBezTo>
                <a:cubicBezTo>
                  <a:pt x="5978" y="9787"/>
                  <a:pt x="5958" y="9853"/>
                  <a:pt x="5771" y="10053"/>
                </a:cubicBezTo>
                <a:cubicBezTo>
                  <a:pt x="5698" y="10131"/>
                  <a:pt x="5619" y="10239"/>
                  <a:pt x="5595" y="10293"/>
                </a:cubicBezTo>
                <a:cubicBezTo>
                  <a:pt x="5549" y="10394"/>
                  <a:pt x="5333" y="10518"/>
                  <a:pt x="5227" y="10503"/>
                </a:cubicBezTo>
                <a:cubicBezTo>
                  <a:pt x="5194" y="10499"/>
                  <a:pt x="5095" y="10473"/>
                  <a:pt x="5006" y="10447"/>
                </a:cubicBezTo>
                <a:cubicBezTo>
                  <a:pt x="4859" y="10405"/>
                  <a:pt x="4834" y="10420"/>
                  <a:pt x="4758" y="10615"/>
                </a:cubicBezTo>
                <a:cubicBezTo>
                  <a:pt x="4686" y="10800"/>
                  <a:pt x="4677" y="10875"/>
                  <a:pt x="4692" y="11133"/>
                </a:cubicBezTo>
                <a:cubicBezTo>
                  <a:pt x="4703" y="11334"/>
                  <a:pt x="4740" y="11508"/>
                  <a:pt x="4802" y="11653"/>
                </a:cubicBezTo>
                <a:lnTo>
                  <a:pt x="4895" y="11870"/>
                </a:lnTo>
                <a:lnTo>
                  <a:pt x="4874" y="12486"/>
                </a:lnTo>
                <a:cubicBezTo>
                  <a:pt x="4862" y="12853"/>
                  <a:pt x="4838" y="13138"/>
                  <a:pt x="4813" y="13196"/>
                </a:cubicBezTo>
                <a:cubicBezTo>
                  <a:pt x="4790" y="13248"/>
                  <a:pt x="4701" y="13305"/>
                  <a:pt x="4616" y="13324"/>
                </a:cubicBezTo>
                <a:cubicBezTo>
                  <a:pt x="4403" y="13370"/>
                  <a:pt x="4238" y="13614"/>
                  <a:pt x="4066" y="14136"/>
                </a:cubicBezTo>
                <a:cubicBezTo>
                  <a:pt x="3985" y="14379"/>
                  <a:pt x="3908" y="14576"/>
                  <a:pt x="3895" y="14574"/>
                </a:cubicBezTo>
                <a:cubicBezTo>
                  <a:pt x="3882" y="14572"/>
                  <a:pt x="3826" y="14507"/>
                  <a:pt x="3771" y="14425"/>
                </a:cubicBezTo>
                <a:cubicBezTo>
                  <a:pt x="3670" y="14276"/>
                  <a:pt x="3670" y="14273"/>
                  <a:pt x="3677" y="13730"/>
                </a:cubicBezTo>
                <a:cubicBezTo>
                  <a:pt x="3683" y="13275"/>
                  <a:pt x="3672" y="13125"/>
                  <a:pt x="3608" y="12811"/>
                </a:cubicBezTo>
                <a:cubicBezTo>
                  <a:pt x="3567" y="12604"/>
                  <a:pt x="3532" y="12408"/>
                  <a:pt x="3532" y="12377"/>
                </a:cubicBezTo>
                <a:cubicBezTo>
                  <a:pt x="3532" y="12345"/>
                  <a:pt x="3578" y="12174"/>
                  <a:pt x="3633" y="11994"/>
                </a:cubicBezTo>
                <a:cubicBezTo>
                  <a:pt x="3733" y="11672"/>
                  <a:pt x="3738" y="11666"/>
                  <a:pt x="3897" y="11702"/>
                </a:cubicBezTo>
                <a:cubicBezTo>
                  <a:pt x="4054" y="11739"/>
                  <a:pt x="4063" y="11729"/>
                  <a:pt x="4164" y="11422"/>
                </a:cubicBezTo>
                <a:cubicBezTo>
                  <a:pt x="4253" y="11154"/>
                  <a:pt x="4269" y="11049"/>
                  <a:pt x="4269" y="10720"/>
                </a:cubicBezTo>
                <a:cubicBezTo>
                  <a:pt x="4269" y="10160"/>
                  <a:pt x="4157" y="9824"/>
                  <a:pt x="3948" y="9764"/>
                </a:cubicBezTo>
                <a:cubicBezTo>
                  <a:pt x="3865" y="9739"/>
                  <a:pt x="3796" y="9692"/>
                  <a:pt x="3796" y="9659"/>
                </a:cubicBezTo>
                <a:cubicBezTo>
                  <a:pt x="3796" y="9626"/>
                  <a:pt x="3777" y="9479"/>
                  <a:pt x="3755" y="9332"/>
                </a:cubicBezTo>
                <a:cubicBezTo>
                  <a:pt x="3719" y="9100"/>
                  <a:pt x="3720" y="9048"/>
                  <a:pt x="3759" y="8928"/>
                </a:cubicBezTo>
                <a:cubicBezTo>
                  <a:pt x="3822" y="8735"/>
                  <a:pt x="3840" y="8237"/>
                  <a:pt x="3797" y="7881"/>
                </a:cubicBezTo>
                <a:cubicBezTo>
                  <a:pt x="3762" y="7585"/>
                  <a:pt x="3644" y="7312"/>
                  <a:pt x="3552" y="7312"/>
                </a:cubicBezTo>
                <a:cubicBezTo>
                  <a:pt x="3499" y="7312"/>
                  <a:pt x="3471" y="7204"/>
                  <a:pt x="3459" y="6957"/>
                </a:cubicBezTo>
                <a:cubicBezTo>
                  <a:pt x="3455" y="6859"/>
                  <a:pt x="3447" y="6730"/>
                  <a:pt x="3441" y="6670"/>
                </a:cubicBezTo>
                <a:cubicBezTo>
                  <a:pt x="3429" y="6551"/>
                  <a:pt x="3455" y="6501"/>
                  <a:pt x="3636" y="6294"/>
                </a:cubicBezTo>
                <a:cubicBezTo>
                  <a:pt x="3762" y="6151"/>
                  <a:pt x="3925" y="5765"/>
                  <a:pt x="4048" y="5317"/>
                </a:cubicBezTo>
                <a:cubicBezTo>
                  <a:pt x="4120" y="5056"/>
                  <a:pt x="4195" y="4434"/>
                  <a:pt x="4216" y="3922"/>
                </a:cubicBezTo>
                <a:cubicBezTo>
                  <a:pt x="4225" y="3687"/>
                  <a:pt x="4232" y="3675"/>
                  <a:pt x="4402" y="3623"/>
                </a:cubicBezTo>
                <a:cubicBezTo>
                  <a:pt x="4639" y="3551"/>
                  <a:pt x="4764" y="3514"/>
                  <a:pt x="4842" y="3539"/>
                </a:cubicBezTo>
                <a:close/>
                <a:moveTo>
                  <a:pt x="9065" y="3716"/>
                </a:moveTo>
                <a:cubicBezTo>
                  <a:pt x="9246" y="3716"/>
                  <a:pt x="9359" y="4430"/>
                  <a:pt x="9232" y="4776"/>
                </a:cubicBezTo>
                <a:cubicBezTo>
                  <a:pt x="9201" y="4860"/>
                  <a:pt x="9141" y="4955"/>
                  <a:pt x="9099" y="4983"/>
                </a:cubicBezTo>
                <a:cubicBezTo>
                  <a:pt x="8990" y="5057"/>
                  <a:pt x="8836" y="4692"/>
                  <a:pt x="8836" y="4360"/>
                </a:cubicBezTo>
                <a:cubicBezTo>
                  <a:pt x="8836" y="4045"/>
                  <a:pt x="8953" y="3716"/>
                  <a:pt x="9065" y="3716"/>
                </a:cubicBezTo>
                <a:close/>
                <a:moveTo>
                  <a:pt x="10296" y="3786"/>
                </a:moveTo>
                <a:cubicBezTo>
                  <a:pt x="10442" y="3747"/>
                  <a:pt x="10591" y="3989"/>
                  <a:pt x="10684" y="4482"/>
                </a:cubicBezTo>
                <a:cubicBezTo>
                  <a:pt x="10769" y="4934"/>
                  <a:pt x="10662" y="5583"/>
                  <a:pt x="10468" y="5809"/>
                </a:cubicBezTo>
                <a:cubicBezTo>
                  <a:pt x="10347" y="5949"/>
                  <a:pt x="10292" y="5948"/>
                  <a:pt x="10171" y="5802"/>
                </a:cubicBezTo>
                <a:cubicBezTo>
                  <a:pt x="10045" y="5651"/>
                  <a:pt x="9956" y="5235"/>
                  <a:pt x="9956" y="4801"/>
                </a:cubicBezTo>
                <a:cubicBezTo>
                  <a:pt x="9956" y="4533"/>
                  <a:pt x="9975" y="4394"/>
                  <a:pt x="10047" y="4169"/>
                </a:cubicBezTo>
                <a:cubicBezTo>
                  <a:pt x="10120" y="3937"/>
                  <a:pt x="10208" y="3810"/>
                  <a:pt x="10296" y="3786"/>
                </a:cubicBezTo>
                <a:close/>
                <a:moveTo>
                  <a:pt x="5414" y="3875"/>
                </a:moveTo>
                <a:cubicBezTo>
                  <a:pt x="5435" y="3891"/>
                  <a:pt x="5464" y="3925"/>
                  <a:pt x="5496" y="3978"/>
                </a:cubicBezTo>
                <a:cubicBezTo>
                  <a:pt x="5554" y="4073"/>
                  <a:pt x="5709" y="4305"/>
                  <a:pt x="5841" y="4493"/>
                </a:cubicBezTo>
                <a:lnTo>
                  <a:pt x="6082" y="4836"/>
                </a:lnTo>
                <a:lnTo>
                  <a:pt x="6085" y="5214"/>
                </a:lnTo>
                <a:cubicBezTo>
                  <a:pt x="6089" y="5594"/>
                  <a:pt x="6089" y="5594"/>
                  <a:pt x="5908" y="5907"/>
                </a:cubicBezTo>
                <a:cubicBezTo>
                  <a:pt x="5809" y="6079"/>
                  <a:pt x="5712" y="6243"/>
                  <a:pt x="5693" y="6273"/>
                </a:cubicBezTo>
                <a:cubicBezTo>
                  <a:pt x="5673" y="6305"/>
                  <a:pt x="5629" y="6230"/>
                  <a:pt x="5590" y="6096"/>
                </a:cubicBezTo>
                <a:cubicBezTo>
                  <a:pt x="5510" y="5824"/>
                  <a:pt x="5397" y="5612"/>
                  <a:pt x="5314" y="5576"/>
                </a:cubicBezTo>
                <a:cubicBezTo>
                  <a:pt x="5200" y="5527"/>
                  <a:pt x="5182" y="5438"/>
                  <a:pt x="5196" y="4997"/>
                </a:cubicBezTo>
                <a:cubicBezTo>
                  <a:pt x="5203" y="4764"/>
                  <a:pt x="5210" y="4473"/>
                  <a:pt x="5211" y="4349"/>
                </a:cubicBezTo>
                <a:cubicBezTo>
                  <a:pt x="5212" y="4187"/>
                  <a:pt x="5233" y="4099"/>
                  <a:pt x="5283" y="4045"/>
                </a:cubicBezTo>
                <a:cubicBezTo>
                  <a:pt x="5322" y="4004"/>
                  <a:pt x="5362" y="3935"/>
                  <a:pt x="5372" y="3889"/>
                </a:cubicBezTo>
                <a:cubicBezTo>
                  <a:pt x="5378" y="3864"/>
                  <a:pt x="5392" y="3860"/>
                  <a:pt x="5414" y="3875"/>
                </a:cubicBezTo>
                <a:close/>
                <a:moveTo>
                  <a:pt x="15594" y="4045"/>
                </a:moveTo>
                <a:cubicBezTo>
                  <a:pt x="15693" y="4056"/>
                  <a:pt x="15785" y="4257"/>
                  <a:pt x="15808" y="4591"/>
                </a:cubicBezTo>
                <a:cubicBezTo>
                  <a:pt x="15824" y="4811"/>
                  <a:pt x="15812" y="4895"/>
                  <a:pt x="15737" y="5102"/>
                </a:cubicBezTo>
                <a:cubicBezTo>
                  <a:pt x="15627" y="5406"/>
                  <a:pt x="15557" y="5415"/>
                  <a:pt x="15439" y="5140"/>
                </a:cubicBezTo>
                <a:cubicBezTo>
                  <a:pt x="15325" y="4873"/>
                  <a:pt x="15317" y="4529"/>
                  <a:pt x="15420" y="4244"/>
                </a:cubicBezTo>
                <a:cubicBezTo>
                  <a:pt x="15472" y="4102"/>
                  <a:pt x="15534" y="4039"/>
                  <a:pt x="15594" y="4045"/>
                </a:cubicBezTo>
                <a:close/>
                <a:moveTo>
                  <a:pt x="14604" y="4323"/>
                </a:moveTo>
                <a:cubicBezTo>
                  <a:pt x="14612" y="4328"/>
                  <a:pt x="14620" y="4341"/>
                  <a:pt x="14624" y="4363"/>
                </a:cubicBezTo>
                <a:cubicBezTo>
                  <a:pt x="14634" y="4405"/>
                  <a:pt x="14630" y="4462"/>
                  <a:pt x="14614" y="4489"/>
                </a:cubicBezTo>
                <a:cubicBezTo>
                  <a:pt x="14599" y="4515"/>
                  <a:pt x="14578" y="4501"/>
                  <a:pt x="14569" y="4458"/>
                </a:cubicBezTo>
                <a:cubicBezTo>
                  <a:pt x="14559" y="4416"/>
                  <a:pt x="14564" y="4361"/>
                  <a:pt x="14579" y="4335"/>
                </a:cubicBezTo>
                <a:cubicBezTo>
                  <a:pt x="14587" y="4322"/>
                  <a:pt x="14596" y="4318"/>
                  <a:pt x="14604" y="4323"/>
                </a:cubicBezTo>
                <a:close/>
                <a:moveTo>
                  <a:pt x="14630" y="4510"/>
                </a:moveTo>
                <a:cubicBezTo>
                  <a:pt x="14678" y="4546"/>
                  <a:pt x="14704" y="4692"/>
                  <a:pt x="14695" y="4906"/>
                </a:cubicBezTo>
                <a:cubicBezTo>
                  <a:pt x="14690" y="5027"/>
                  <a:pt x="14658" y="5177"/>
                  <a:pt x="14625" y="5238"/>
                </a:cubicBezTo>
                <a:cubicBezTo>
                  <a:pt x="14574" y="5331"/>
                  <a:pt x="14555" y="5329"/>
                  <a:pt x="14500" y="5221"/>
                </a:cubicBezTo>
                <a:cubicBezTo>
                  <a:pt x="14384" y="4995"/>
                  <a:pt x="14422" y="4614"/>
                  <a:pt x="14573" y="4512"/>
                </a:cubicBezTo>
                <a:cubicBezTo>
                  <a:pt x="14594" y="4498"/>
                  <a:pt x="14613" y="4498"/>
                  <a:pt x="14630" y="4510"/>
                </a:cubicBezTo>
                <a:close/>
                <a:moveTo>
                  <a:pt x="6396" y="4540"/>
                </a:moveTo>
                <a:cubicBezTo>
                  <a:pt x="6452" y="4512"/>
                  <a:pt x="6515" y="4566"/>
                  <a:pt x="6578" y="4703"/>
                </a:cubicBezTo>
                <a:cubicBezTo>
                  <a:pt x="6683" y="4932"/>
                  <a:pt x="6691" y="5520"/>
                  <a:pt x="6591" y="5714"/>
                </a:cubicBezTo>
                <a:cubicBezTo>
                  <a:pt x="6494" y="5901"/>
                  <a:pt x="6370" y="5870"/>
                  <a:pt x="6286" y="5639"/>
                </a:cubicBezTo>
                <a:cubicBezTo>
                  <a:pt x="6203" y="5410"/>
                  <a:pt x="6196" y="5197"/>
                  <a:pt x="6258" y="4867"/>
                </a:cubicBezTo>
                <a:cubicBezTo>
                  <a:pt x="6293" y="4679"/>
                  <a:pt x="6341" y="4568"/>
                  <a:pt x="6396" y="4540"/>
                </a:cubicBezTo>
                <a:close/>
                <a:moveTo>
                  <a:pt x="16819" y="4871"/>
                </a:moveTo>
                <a:cubicBezTo>
                  <a:pt x="16915" y="4863"/>
                  <a:pt x="17005" y="4983"/>
                  <a:pt x="17085" y="5235"/>
                </a:cubicBezTo>
                <a:cubicBezTo>
                  <a:pt x="17175" y="5518"/>
                  <a:pt x="17191" y="5668"/>
                  <a:pt x="17177" y="6126"/>
                </a:cubicBezTo>
                <a:cubicBezTo>
                  <a:pt x="17167" y="6468"/>
                  <a:pt x="17128" y="6640"/>
                  <a:pt x="17019" y="6824"/>
                </a:cubicBezTo>
                <a:cubicBezTo>
                  <a:pt x="16930" y="6975"/>
                  <a:pt x="16770" y="7023"/>
                  <a:pt x="16674" y="6927"/>
                </a:cubicBezTo>
                <a:cubicBezTo>
                  <a:pt x="16650" y="6902"/>
                  <a:pt x="16580" y="6752"/>
                  <a:pt x="16519" y="6591"/>
                </a:cubicBezTo>
                <a:cubicBezTo>
                  <a:pt x="16426" y="6344"/>
                  <a:pt x="16409" y="6244"/>
                  <a:pt x="16409" y="5956"/>
                </a:cubicBezTo>
                <a:cubicBezTo>
                  <a:pt x="16409" y="5666"/>
                  <a:pt x="16426" y="5563"/>
                  <a:pt x="16528" y="5282"/>
                </a:cubicBezTo>
                <a:cubicBezTo>
                  <a:pt x="16624" y="5014"/>
                  <a:pt x="16724" y="4879"/>
                  <a:pt x="16819" y="4871"/>
                </a:cubicBezTo>
                <a:close/>
                <a:moveTo>
                  <a:pt x="17914" y="5245"/>
                </a:moveTo>
                <a:cubicBezTo>
                  <a:pt x="18003" y="5260"/>
                  <a:pt x="18088" y="5416"/>
                  <a:pt x="18119" y="5646"/>
                </a:cubicBezTo>
                <a:cubicBezTo>
                  <a:pt x="18159" y="5933"/>
                  <a:pt x="18156" y="5960"/>
                  <a:pt x="18074" y="6231"/>
                </a:cubicBezTo>
                <a:cubicBezTo>
                  <a:pt x="17968" y="6581"/>
                  <a:pt x="17862" y="6615"/>
                  <a:pt x="17758" y="6329"/>
                </a:cubicBezTo>
                <a:cubicBezTo>
                  <a:pt x="17623" y="5954"/>
                  <a:pt x="17656" y="5441"/>
                  <a:pt x="17826" y="5277"/>
                </a:cubicBezTo>
                <a:cubicBezTo>
                  <a:pt x="17854" y="5250"/>
                  <a:pt x="17884" y="5239"/>
                  <a:pt x="17914" y="5245"/>
                </a:cubicBezTo>
                <a:close/>
                <a:moveTo>
                  <a:pt x="13672" y="5317"/>
                </a:moveTo>
                <a:cubicBezTo>
                  <a:pt x="13743" y="5321"/>
                  <a:pt x="13813" y="5427"/>
                  <a:pt x="13861" y="5632"/>
                </a:cubicBezTo>
                <a:cubicBezTo>
                  <a:pt x="13913" y="5849"/>
                  <a:pt x="13905" y="6103"/>
                  <a:pt x="13840" y="6350"/>
                </a:cubicBezTo>
                <a:cubicBezTo>
                  <a:pt x="13819" y="6429"/>
                  <a:pt x="13759" y="6528"/>
                  <a:pt x="13707" y="6570"/>
                </a:cubicBezTo>
                <a:cubicBezTo>
                  <a:pt x="13623" y="6636"/>
                  <a:pt x="13600" y="6616"/>
                  <a:pt x="13522" y="6413"/>
                </a:cubicBezTo>
                <a:cubicBezTo>
                  <a:pt x="13423" y="6156"/>
                  <a:pt x="13409" y="5891"/>
                  <a:pt x="13480" y="5609"/>
                </a:cubicBezTo>
                <a:cubicBezTo>
                  <a:pt x="13531" y="5409"/>
                  <a:pt x="13601" y="5313"/>
                  <a:pt x="13672" y="5317"/>
                </a:cubicBezTo>
                <a:close/>
                <a:moveTo>
                  <a:pt x="1587" y="5480"/>
                </a:moveTo>
                <a:cubicBezTo>
                  <a:pt x="1612" y="5473"/>
                  <a:pt x="1666" y="5513"/>
                  <a:pt x="1708" y="5567"/>
                </a:cubicBezTo>
                <a:cubicBezTo>
                  <a:pt x="1770" y="5648"/>
                  <a:pt x="1784" y="5726"/>
                  <a:pt x="1790" y="6033"/>
                </a:cubicBezTo>
                <a:cubicBezTo>
                  <a:pt x="1795" y="6314"/>
                  <a:pt x="1782" y="6445"/>
                  <a:pt x="1736" y="6572"/>
                </a:cubicBezTo>
                <a:cubicBezTo>
                  <a:pt x="1657" y="6792"/>
                  <a:pt x="1489" y="6795"/>
                  <a:pt x="1411" y="6577"/>
                </a:cubicBezTo>
                <a:cubicBezTo>
                  <a:pt x="1374" y="6476"/>
                  <a:pt x="1353" y="6304"/>
                  <a:pt x="1353" y="6126"/>
                </a:cubicBezTo>
                <a:cubicBezTo>
                  <a:pt x="1353" y="5841"/>
                  <a:pt x="1431" y="5523"/>
                  <a:pt x="1507" y="5504"/>
                </a:cubicBezTo>
                <a:cubicBezTo>
                  <a:pt x="1527" y="5498"/>
                  <a:pt x="1563" y="5487"/>
                  <a:pt x="1587" y="5480"/>
                </a:cubicBezTo>
                <a:close/>
                <a:moveTo>
                  <a:pt x="5090" y="5784"/>
                </a:moveTo>
                <a:cubicBezTo>
                  <a:pt x="5135" y="5796"/>
                  <a:pt x="5180" y="5828"/>
                  <a:pt x="5226" y="5877"/>
                </a:cubicBezTo>
                <a:cubicBezTo>
                  <a:pt x="5541" y="6210"/>
                  <a:pt x="5699" y="6861"/>
                  <a:pt x="5674" y="7725"/>
                </a:cubicBezTo>
                <a:cubicBezTo>
                  <a:pt x="5655" y="8364"/>
                  <a:pt x="5570" y="8777"/>
                  <a:pt x="5383" y="9134"/>
                </a:cubicBezTo>
                <a:cubicBezTo>
                  <a:pt x="5245" y="9397"/>
                  <a:pt x="5205" y="9433"/>
                  <a:pt x="5049" y="9432"/>
                </a:cubicBezTo>
                <a:cubicBezTo>
                  <a:pt x="4848" y="9432"/>
                  <a:pt x="4745" y="9310"/>
                  <a:pt x="4587" y="8884"/>
                </a:cubicBezTo>
                <a:cubicBezTo>
                  <a:pt x="4397" y="8372"/>
                  <a:pt x="4338" y="7574"/>
                  <a:pt x="4444" y="6929"/>
                </a:cubicBezTo>
                <a:cubicBezTo>
                  <a:pt x="4474" y="6742"/>
                  <a:pt x="4494" y="6572"/>
                  <a:pt x="4487" y="6551"/>
                </a:cubicBezTo>
                <a:cubicBezTo>
                  <a:pt x="4479" y="6530"/>
                  <a:pt x="4553" y="6363"/>
                  <a:pt x="4651" y="6180"/>
                </a:cubicBezTo>
                <a:cubicBezTo>
                  <a:pt x="4818" y="5873"/>
                  <a:pt x="4954" y="5746"/>
                  <a:pt x="5090" y="5784"/>
                </a:cubicBezTo>
                <a:close/>
                <a:moveTo>
                  <a:pt x="6181" y="5933"/>
                </a:moveTo>
                <a:cubicBezTo>
                  <a:pt x="6199" y="5939"/>
                  <a:pt x="6217" y="5979"/>
                  <a:pt x="6245" y="6050"/>
                </a:cubicBezTo>
                <a:cubicBezTo>
                  <a:pt x="6292" y="6167"/>
                  <a:pt x="6351" y="6207"/>
                  <a:pt x="6470" y="6208"/>
                </a:cubicBezTo>
                <a:cubicBezTo>
                  <a:pt x="6629" y="6209"/>
                  <a:pt x="6635" y="6218"/>
                  <a:pt x="6749" y="6612"/>
                </a:cubicBezTo>
                <a:cubicBezTo>
                  <a:pt x="6813" y="6833"/>
                  <a:pt x="6898" y="7096"/>
                  <a:pt x="6937" y="7197"/>
                </a:cubicBezTo>
                <a:cubicBezTo>
                  <a:pt x="6977" y="7299"/>
                  <a:pt x="7009" y="7426"/>
                  <a:pt x="7009" y="7480"/>
                </a:cubicBezTo>
                <a:cubicBezTo>
                  <a:pt x="7009" y="7580"/>
                  <a:pt x="7211" y="8309"/>
                  <a:pt x="7253" y="8359"/>
                </a:cubicBezTo>
                <a:cubicBezTo>
                  <a:pt x="7266" y="8374"/>
                  <a:pt x="7296" y="8494"/>
                  <a:pt x="7321" y="8625"/>
                </a:cubicBezTo>
                <a:cubicBezTo>
                  <a:pt x="7354" y="8804"/>
                  <a:pt x="7357" y="8904"/>
                  <a:pt x="7334" y="9026"/>
                </a:cubicBezTo>
                <a:cubicBezTo>
                  <a:pt x="7291" y="9247"/>
                  <a:pt x="7343" y="9769"/>
                  <a:pt x="7421" y="9904"/>
                </a:cubicBezTo>
                <a:cubicBezTo>
                  <a:pt x="7489" y="10020"/>
                  <a:pt x="7503" y="10426"/>
                  <a:pt x="7444" y="10562"/>
                </a:cubicBezTo>
                <a:cubicBezTo>
                  <a:pt x="7423" y="10608"/>
                  <a:pt x="7368" y="10671"/>
                  <a:pt x="7319" y="10704"/>
                </a:cubicBezTo>
                <a:cubicBezTo>
                  <a:pt x="7085" y="10860"/>
                  <a:pt x="6778" y="11564"/>
                  <a:pt x="6726" y="12062"/>
                </a:cubicBezTo>
                <a:cubicBezTo>
                  <a:pt x="6703" y="12286"/>
                  <a:pt x="6681" y="12338"/>
                  <a:pt x="6597" y="12374"/>
                </a:cubicBezTo>
                <a:cubicBezTo>
                  <a:pt x="6454" y="12435"/>
                  <a:pt x="6297" y="12356"/>
                  <a:pt x="6274" y="12211"/>
                </a:cubicBezTo>
                <a:cubicBezTo>
                  <a:pt x="6262" y="12144"/>
                  <a:pt x="6231" y="11965"/>
                  <a:pt x="6204" y="11814"/>
                </a:cubicBezTo>
                <a:cubicBezTo>
                  <a:pt x="6156" y="11550"/>
                  <a:pt x="6156" y="11527"/>
                  <a:pt x="6221" y="11205"/>
                </a:cubicBezTo>
                <a:lnTo>
                  <a:pt x="6288" y="10872"/>
                </a:lnTo>
                <a:lnTo>
                  <a:pt x="6464" y="10890"/>
                </a:lnTo>
                <a:cubicBezTo>
                  <a:pt x="6592" y="10904"/>
                  <a:pt x="6670" y="10866"/>
                  <a:pt x="6744" y="10755"/>
                </a:cubicBezTo>
                <a:cubicBezTo>
                  <a:pt x="7056" y="10288"/>
                  <a:pt x="7091" y="8995"/>
                  <a:pt x="6807" y="8394"/>
                </a:cubicBezTo>
                <a:cubicBezTo>
                  <a:pt x="6698" y="8163"/>
                  <a:pt x="6658" y="8126"/>
                  <a:pt x="6510" y="8126"/>
                </a:cubicBezTo>
                <a:cubicBezTo>
                  <a:pt x="6363" y="8126"/>
                  <a:pt x="6316" y="8168"/>
                  <a:pt x="6187" y="8408"/>
                </a:cubicBezTo>
                <a:lnTo>
                  <a:pt x="6036" y="8688"/>
                </a:lnTo>
                <a:lnTo>
                  <a:pt x="5908" y="8532"/>
                </a:lnTo>
                <a:lnTo>
                  <a:pt x="5780" y="8373"/>
                </a:lnTo>
                <a:lnTo>
                  <a:pt x="5811" y="8000"/>
                </a:lnTo>
                <a:cubicBezTo>
                  <a:pt x="5840" y="7642"/>
                  <a:pt x="5818" y="7102"/>
                  <a:pt x="5759" y="6726"/>
                </a:cubicBezTo>
                <a:cubicBezTo>
                  <a:pt x="5743" y="6623"/>
                  <a:pt x="5776" y="6538"/>
                  <a:pt x="5896" y="6355"/>
                </a:cubicBezTo>
                <a:cubicBezTo>
                  <a:pt x="5982" y="6224"/>
                  <a:pt x="6081" y="6066"/>
                  <a:pt x="6116" y="6003"/>
                </a:cubicBezTo>
                <a:cubicBezTo>
                  <a:pt x="6145" y="5952"/>
                  <a:pt x="6163" y="5927"/>
                  <a:pt x="6181" y="5933"/>
                </a:cubicBezTo>
                <a:close/>
                <a:moveTo>
                  <a:pt x="10063" y="6094"/>
                </a:moveTo>
                <a:lnTo>
                  <a:pt x="10187" y="6213"/>
                </a:lnTo>
                <a:cubicBezTo>
                  <a:pt x="10299" y="6320"/>
                  <a:pt x="10360" y="6316"/>
                  <a:pt x="10521" y="6196"/>
                </a:cubicBezTo>
                <a:cubicBezTo>
                  <a:pt x="10552" y="6173"/>
                  <a:pt x="10607" y="6288"/>
                  <a:pt x="10675" y="6518"/>
                </a:cubicBezTo>
                <a:cubicBezTo>
                  <a:pt x="10781" y="6874"/>
                  <a:pt x="10781" y="6881"/>
                  <a:pt x="10737" y="7174"/>
                </a:cubicBezTo>
                <a:cubicBezTo>
                  <a:pt x="10705" y="7382"/>
                  <a:pt x="10668" y="7486"/>
                  <a:pt x="10611" y="7522"/>
                </a:cubicBezTo>
                <a:cubicBezTo>
                  <a:pt x="10567" y="7550"/>
                  <a:pt x="10457" y="7628"/>
                  <a:pt x="10368" y="7697"/>
                </a:cubicBezTo>
                <a:cubicBezTo>
                  <a:pt x="10279" y="7765"/>
                  <a:pt x="10191" y="7838"/>
                  <a:pt x="10172" y="7858"/>
                </a:cubicBezTo>
                <a:cubicBezTo>
                  <a:pt x="10153" y="7878"/>
                  <a:pt x="10110" y="7717"/>
                  <a:pt x="10075" y="7498"/>
                </a:cubicBezTo>
                <a:cubicBezTo>
                  <a:pt x="10040" y="7282"/>
                  <a:pt x="9980" y="7013"/>
                  <a:pt x="9942" y="6901"/>
                </a:cubicBezTo>
                <a:lnTo>
                  <a:pt x="9872" y="6698"/>
                </a:lnTo>
                <a:lnTo>
                  <a:pt x="9968" y="6395"/>
                </a:lnTo>
                <a:lnTo>
                  <a:pt x="10063" y="6094"/>
                </a:lnTo>
                <a:close/>
                <a:moveTo>
                  <a:pt x="9238" y="6311"/>
                </a:moveTo>
                <a:cubicBezTo>
                  <a:pt x="9269" y="6310"/>
                  <a:pt x="9291" y="6319"/>
                  <a:pt x="9295" y="6336"/>
                </a:cubicBezTo>
                <a:cubicBezTo>
                  <a:pt x="9303" y="6372"/>
                  <a:pt x="9346" y="6398"/>
                  <a:pt x="9391" y="6395"/>
                </a:cubicBezTo>
                <a:cubicBezTo>
                  <a:pt x="9568" y="6381"/>
                  <a:pt x="9876" y="7142"/>
                  <a:pt x="10002" y="7909"/>
                </a:cubicBezTo>
                <a:cubicBezTo>
                  <a:pt x="10194" y="9076"/>
                  <a:pt x="9994" y="10436"/>
                  <a:pt x="9526" y="11138"/>
                </a:cubicBezTo>
                <a:cubicBezTo>
                  <a:pt x="9196" y="11634"/>
                  <a:pt x="8835" y="11419"/>
                  <a:pt x="8509" y="10529"/>
                </a:cubicBezTo>
                <a:cubicBezTo>
                  <a:pt x="8290" y="9930"/>
                  <a:pt x="8217" y="8920"/>
                  <a:pt x="8325" y="7951"/>
                </a:cubicBezTo>
                <a:cubicBezTo>
                  <a:pt x="8364" y="7596"/>
                  <a:pt x="8412" y="7411"/>
                  <a:pt x="8575" y="6978"/>
                </a:cubicBezTo>
                <a:cubicBezTo>
                  <a:pt x="8730" y="6570"/>
                  <a:pt x="8800" y="6441"/>
                  <a:pt x="8873" y="6427"/>
                </a:cubicBezTo>
                <a:cubicBezTo>
                  <a:pt x="8926" y="6417"/>
                  <a:pt x="9039" y="6379"/>
                  <a:pt x="9125" y="6341"/>
                </a:cubicBezTo>
                <a:cubicBezTo>
                  <a:pt x="9168" y="6322"/>
                  <a:pt x="9208" y="6312"/>
                  <a:pt x="9238" y="6311"/>
                </a:cubicBezTo>
                <a:close/>
                <a:moveTo>
                  <a:pt x="20123" y="6411"/>
                </a:moveTo>
                <a:cubicBezTo>
                  <a:pt x="20285" y="6411"/>
                  <a:pt x="20356" y="6815"/>
                  <a:pt x="20245" y="7095"/>
                </a:cubicBezTo>
                <a:cubicBezTo>
                  <a:pt x="20164" y="7296"/>
                  <a:pt x="20068" y="7261"/>
                  <a:pt x="20028" y="7022"/>
                </a:cubicBezTo>
                <a:cubicBezTo>
                  <a:pt x="19984" y="6752"/>
                  <a:pt x="20037" y="6411"/>
                  <a:pt x="20123" y="6411"/>
                </a:cubicBezTo>
                <a:close/>
                <a:moveTo>
                  <a:pt x="18757" y="6430"/>
                </a:moveTo>
                <a:cubicBezTo>
                  <a:pt x="18780" y="6424"/>
                  <a:pt x="18802" y="6432"/>
                  <a:pt x="18818" y="6460"/>
                </a:cubicBezTo>
                <a:cubicBezTo>
                  <a:pt x="18881" y="6570"/>
                  <a:pt x="18902" y="6950"/>
                  <a:pt x="18854" y="7111"/>
                </a:cubicBezTo>
                <a:cubicBezTo>
                  <a:pt x="18774" y="7378"/>
                  <a:pt x="18571" y="7107"/>
                  <a:pt x="18595" y="6766"/>
                </a:cubicBezTo>
                <a:cubicBezTo>
                  <a:pt x="18606" y="6600"/>
                  <a:pt x="18689" y="6449"/>
                  <a:pt x="18757" y="6430"/>
                </a:cubicBezTo>
                <a:close/>
                <a:moveTo>
                  <a:pt x="15625" y="6465"/>
                </a:moveTo>
                <a:cubicBezTo>
                  <a:pt x="15738" y="6446"/>
                  <a:pt x="15852" y="6583"/>
                  <a:pt x="15967" y="6873"/>
                </a:cubicBezTo>
                <a:cubicBezTo>
                  <a:pt x="16106" y="7222"/>
                  <a:pt x="16157" y="7607"/>
                  <a:pt x="16134" y="8149"/>
                </a:cubicBezTo>
                <a:cubicBezTo>
                  <a:pt x="16112" y="8663"/>
                  <a:pt x="16057" y="8891"/>
                  <a:pt x="15886" y="9192"/>
                </a:cubicBezTo>
                <a:cubicBezTo>
                  <a:pt x="15664" y="9582"/>
                  <a:pt x="15415" y="9447"/>
                  <a:pt x="15249" y="8842"/>
                </a:cubicBezTo>
                <a:cubicBezTo>
                  <a:pt x="15063" y="8166"/>
                  <a:pt x="15074" y="7586"/>
                  <a:pt x="15284" y="6985"/>
                </a:cubicBezTo>
                <a:cubicBezTo>
                  <a:pt x="15399" y="6657"/>
                  <a:pt x="15512" y="6484"/>
                  <a:pt x="15625" y="6465"/>
                </a:cubicBezTo>
                <a:close/>
                <a:moveTo>
                  <a:pt x="12586" y="6943"/>
                </a:moveTo>
                <a:cubicBezTo>
                  <a:pt x="12761" y="6961"/>
                  <a:pt x="12920" y="7355"/>
                  <a:pt x="12957" y="7902"/>
                </a:cubicBezTo>
                <a:cubicBezTo>
                  <a:pt x="12981" y="8253"/>
                  <a:pt x="12977" y="8304"/>
                  <a:pt x="12896" y="8574"/>
                </a:cubicBezTo>
                <a:cubicBezTo>
                  <a:pt x="12849" y="8735"/>
                  <a:pt x="12771" y="8918"/>
                  <a:pt x="12725" y="8984"/>
                </a:cubicBezTo>
                <a:cubicBezTo>
                  <a:pt x="12629" y="9122"/>
                  <a:pt x="12566" y="9132"/>
                  <a:pt x="12461" y="9017"/>
                </a:cubicBezTo>
                <a:cubicBezTo>
                  <a:pt x="12370" y="8918"/>
                  <a:pt x="12192" y="8450"/>
                  <a:pt x="12212" y="8364"/>
                </a:cubicBezTo>
                <a:cubicBezTo>
                  <a:pt x="12219" y="8329"/>
                  <a:pt x="12214" y="8280"/>
                  <a:pt x="12199" y="8254"/>
                </a:cubicBezTo>
                <a:cubicBezTo>
                  <a:pt x="12184" y="8228"/>
                  <a:pt x="12183" y="8086"/>
                  <a:pt x="12196" y="7928"/>
                </a:cubicBezTo>
                <a:cubicBezTo>
                  <a:pt x="12208" y="7772"/>
                  <a:pt x="12213" y="7630"/>
                  <a:pt x="12206" y="7610"/>
                </a:cubicBezTo>
                <a:cubicBezTo>
                  <a:pt x="12181" y="7542"/>
                  <a:pt x="12435" y="6999"/>
                  <a:pt x="12510" y="6959"/>
                </a:cubicBezTo>
                <a:cubicBezTo>
                  <a:pt x="12536" y="6946"/>
                  <a:pt x="12561" y="6941"/>
                  <a:pt x="12586" y="6943"/>
                </a:cubicBezTo>
                <a:close/>
                <a:moveTo>
                  <a:pt x="10958" y="7048"/>
                </a:moveTo>
                <a:cubicBezTo>
                  <a:pt x="10996" y="7024"/>
                  <a:pt x="11037" y="7048"/>
                  <a:pt x="11074" y="7120"/>
                </a:cubicBezTo>
                <a:cubicBezTo>
                  <a:pt x="11151" y="7270"/>
                  <a:pt x="11153" y="7604"/>
                  <a:pt x="11077" y="7715"/>
                </a:cubicBezTo>
                <a:cubicBezTo>
                  <a:pt x="10992" y="7843"/>
                  <a:pt x="10946" y="7819"/>
                  <a:pt x="10876" y="7613"/>
                </a:cubicBezTo>
                <a:cubicBezTo>
                  <a:pt x="10818" y="7444"/>
                  <a:pt x="10816" y="7406"/>
                  <a:pt x="10855" y="7253"/>
                </a:cubicBezTo>
                <a:cubicBezTo>
                  <a:pt x="10883" y="7140"/>
                  <a:pt x="10919" y="7072"/>
                  <a:pt x="10958" y="7048"/>
                </a:cubicBezTo>
                <a:close/>
                <a:moveTo>
                  <a:pt x="20960" y="7417"/>
                </a:moveTo>
                <a:cubicBezTo>
                  <a:pt x="21107" y="7434"/>
                  <a:pt x="21258" y="7648"/>
                  <a:pt x="21353" y="8021"/>
                </a:cubicBezTo>
                <a:cubicBezTo>
                  <a:pt x="21550" y="8786"/>
                  <a:pt x="21464" y="9736"/>
                  <a:pt x="21157" y="10212"/>
                </a:cubicBezTo>
                <a:cubicBezTo>
                  <a:pt x="20951" y="10532"/>
                  <a:pt x="20828" y="10467"/>
                  <a:pt x="20612" y="9927"/>
                </a:cubicBezTo>
                <a:cubicBezTo>
                  <a:pt x="20353" y="9277"/>
                  <a:pt x="20399" y="8195"/>
                  <a:pt x="20712" y="7606"/>
                </a:cubicBezTo>
                <a:cubicBezTo>
                  <a:pt x="20786" y="7467"/>
                  <a:pt x="20873" y="7406"/>
                  <a:pt x="20960" y="7417"/>
                </a:cubicBezTo>
                <a:close/>
                <a:moveTo>
                  <a:pt x="3482" y="7571"/>
                </a:moveTo>
                <a:cubicBezTo>
                  <a:pt x="3523" y="7564"/>
                  <a:pt x="3564" y="7637"/>
                  <a:pt x="3624" y="7785"/>
                </a:cubicBezTo>
                <a:cubicBezTo>
                  <a:pt x="3736" y="8063"/>
                  <a:pt x="3746" y="8378"/>
                  <a:pt x="3649" y="8662"/>
                </a:cubicBezTo>
                <a:cubicBezTo>
                  <a:pt x="3551" y="8954"/>
                  <a:pt x="3412" y="8933"/>
                  <a:pt x="3315" y="8611"/>
                </a:cubicBezTo>
                <a:cubicBezTo>
                  <a:pt x="3215" y="8282"/>
                  <a:pt x="3218" y="8168"/>
                  <a:pt x="3338" y="7834"/>
                </a:cubicBezTo>
                <a:cubicBezTo>
                  <a:pt x="3399" y="7666"/>
                  <a:pt x="3441" y="7578"/>
                  <a:pt x="3482" y="7571"/>
                </a:cubicBezTo>
                <a:close/>
                <a:moveTo>
                  <a:pt x="19502" y="7636"/>
                </a:moveTo>
                <a:cubicBezTo>
                  <a:pt x="19560" y="7650"/>
                  <a:pt x="19617" y="7738"/>
                  <a:pt x="19665" y="7895"/>
                </a:cubicBezTo>
                <a:cubicBezTo>
                  <a:pt x="19751" y="8178"/>
                  <a:pt x="19747" y="8460"/>
                  <a:pt x="19656" y="8714"/>
                </a:cubicBezTo>
                <a:cubicBezTo>
                  <a:pt x="19564" y="8968"/>
                  <a:pt x="19463" y="8975"/>
                  <a:pt x="19360" y="8737"/>
                </a:cubicBezTo>
                <a:cubicBezTo>
                  <a:pt x="19244" y="8465"/>
                  <a:pt x="19233" y="8082"/>
                  <a:pt x="19335" y="7816"/>
                </a:cubicBezTo>
                <a:cubicBezTo>
                  <a:pt x="19386" y="7682"/>
                  <a:pt x="19445" y="7622"/>
                  <a:pt x="19502" y="7636"/>
                </a:cubicBezTo>
                <a:close/>
                <a:moveTo>
                  <a:pt x="684" y="7743"/>
                </a:moveTo>
                <a:cubicBezTo>
                  <a:pt x="977" y="7852"/>
                  <a:pt x="1187" y="8669"/>
                  <a:pt x="1119" y="9432"/>
                </a:cubicBezTo>
                <a:cubicBezTo>
                  <a:pt x="1101" y="9634"/>
                  <a:pt x="1082" y="9855"/>
                  <a:pt x="1077" y="9922"/>
                </a:cubicBezTo>
                <a:cubicBezTo>
                  <a:pt x="1072" y="9990"/>
                  <a:pt x="1012" y="10153"/>
                  <a:pt x="945" y="10284"/>
                </a:cubicBezTo>
                <a:cubicBezTo>
                  <a:pt x="856" y="10459"/>
                  <a:pt x="782" y="10529"/>
                  <a:pt x="668" y="10548"/>
                </a:cubicBezTo>
                <a:cubicBezTo>
                  <a:pt x="455" y="10582"/>
                  <a:pt x="331" y="10433"/>
                  <a:pt x="221" y="10013"/>
                </a:cubicBezTo>
                <a:cubicBezTo>
                  <a:pt x="142" y="9710"/>
                  <a:pt x="129" y="9592"/>
                  <a:pt x="129" y="9152"/>
                </a:cubicBezTo>
                <a:cubicBezTo>
                  <a:pt x="129" y="8717"/>
                  <a:pt x="141" y="8601"/>
                  <a:pt x="214" y="8336"/>
                </a:cubicBezTo>
                <a:cubicBezTo>
                  <a:pt x="324" y="7936"/>
                  <a:pt x="524" y="7684"/>
                  <a:pt x="684" y="7743"/>
                </a:cubicBezTo>
                <a:close/>
                <a:moveTo>
                  <a:pt x="10752" y="7788"/>
                </a:moveTo>
                <a:lnTo>
                  <a:pt x="10842" y="7998"/>
                </a:lnTo>
                <a:cubicBezTo>
                  <a:pt x="10892" y="8114"/>
                  <a:pt x="10952" y="8208"/>
                  <a:pt x="10976" y="8208"/>
                </a:cubicBezTo>
                <a:cubicBezTo>
                  <a:pt x="11023" y="8208"/>
                  <a:pt x="11134" y="8670"/>
                  <a:pt x="11135" y="8865"/>
                </a:cubicBezTo>
                <a:cubicBezTo>
                  <a:pt x="11135" y="8935"/>
                  <a:pt x="11075" y="9129"/>
                  <a:pt x="11003" y="9297"/>
                </a:cubicBezTo>
                <a:cubicBezTo>
                  <a:pt x="10930" y="9466"/>
                  <a:pt x="10873" y="9629"/>
                  <a:pt x="10877" y="9661"/>
                </a:cubicBezTo>
                <a:cubicBezTo>
                  <a:pt x="10881" y="9693"/>
                  <a:pt x="10851" y="9867"/>
                  <a:pt x="10811" y="10046"/>
                </a:cubicBezTo>
                <a:cubicBezTo>
                  <a:pt x="10751" y="10312"/>
                  <a:pt x="10738" y="10471"/>
                  <a:pt x="10739" y="10942"/>
                </a:cubicBezTo>
                <a:cubicBezTo>
                  <a:pt x="10740" y="11429"/>
                  <a:pt x="10755" y="11589"/>
                  <a:pt x="10835" y="12001"/>
                </a:cubicBezTo>
                <a:cubicBezTo>
                  <a:pt x="10935" y="12510"/>
                  <a:pt x="10927" y="12710"/>
                  <a:pt x="10813" y="12542"/>
                </a:cubicBezTo>
                <a:cubicBezTo>
                  <a:pt x="10779" y="12491"/>
                  <a:pt x="10738" y="12470"/>
                  <a:pt x="10723" y="12496"/>
                </a:cubicBezTo>
                <a:cubicBezTo>
                  <a:pt x="10709" y="12521"/>
                  <a:pt x="10688" y="12501"/>
                  <a:pt x="10678" y="12454"/>
                </a:cubicBezTo>
                <a:cubicBezTo>
                  <a:pt x="10646" y="12311"/>
                  <a:pt x="10335" y="12379"/>
                  <a:pt x="10196" y="12559"/>
                </a:cubicBezTo>
                <a:cubicBezTo>
                  <a:pt x="10114" y="12664"/>
                  <a:pt x="10031" y="12866"/>
                  <a:pt x="9965" y="13119"/>
                </a:cubicBezTo>
                <a:cubicBezTo>
                  <a:pt x="9909" y="13337"/>
                  <a:pt x="9860" y="13513"/>
                  <a:pt x="9858" y="13508"/>
                </a:cubicBezTo>
                <a:cubicBezTo>
                  <a:pt x="9855" y="13503"/>
                  <a:pt x="9780" y="13455"/>
                  <a:pt x="9692" y="13403"/>
                </a:cubicBezTo>
                <a:cubicBezTo>
                  <a:pt x="9544" y="13317"/>
                  <a:pt x="9529" y="13288"/>
                  <a:pt x="9511" y="13046"/>
                </a:cubicBezTo>
                <a:cubicBezTo>
                  <a:pt x="9486" y="12709"/>
                  <a:pt x="9435" y="12539"/>
                  <a:pt x="9315" y="12400"/>
                </a:cubicBezTo>
                <a:cubicBezTo>
                  <a:pt x="9239" y="12312"/>
                  <a:pt x="9219" y="12241"/>
                  <a:pt x="9219" y="12062"/>
                </a:cubicBezTo>
                <a:cubicBezTo>
                  <a:pt x="9219" y="11793"/>
                  <a:pt x="9267" y="11639"/>
                  <a:pt x="9351" y="11637"/>
                </a:cubicBezTo>
                <a:cubicBezTo>
                  <a:pt x="9384" y="11636"/>
                  <a:pt x="9471" y="11555"/>
                  <a:pt x="9544" y="11460"/>
                </a:cubicBezTo>
                <a:cubicBezTo>
                  <a:pt x="9617" y="11364"/>
                  <a:pt x="9696" y="11276"/>
                  <a:pt x="9720" y="11264"/>
                </a:cubicBezTo>
                <a:cubicBezTo>
                  <a:pt x="9745" y="11251"/>
                  <a:pt x="9832" y="11042"/>
                  <a:pt x="9915" y="10797"/>
                </a:cubicBezTo>
                <a:cubicBezTo>
                  <a:pt x="10096" y="10261"/>
                  <a:pt x="10169" y="9725"/>
                  <a:pt x="10181" y="8861"/>
                </a:cubicBezTo>
                <a:lnTo>
                  <a:pt x="10189" y="8247"/>
                </a:lnTo>
                <a:lnTo>
                  <a:pt x="10470" y="8019"/>
                </a:lnTo>
                <a:lnTo>
                  <a:pt x="10752" y="7788"/>
                </a:lnTo>
                <a:close/>
                <a:moveTo>
                  <a:pt x="2386" y="7995"/>
                </a:moveTo>
                <a:cubicBezTo>
                  <a:pt x="2492" y="8019"/>
                  <a:pt x="2600" y="8174"/>
                  <a:pt x="2686" y="8452"/>
                </a:cubicBezTo>
                <a:cubicBezTo>
                  <a:pt x="2838" y="8943"/>
                  <a:pt x="2816" y="9316"/>
                  <a:pt x="2605" y="9829"/>
                </a:cubicBezTo>
                <a:cubicBezTo>
                  <a:pt x="2521" y="10033"/>
                  <a:pt x="2473" y="10087"/>
                  <a:pt x="2375" y="10083"/>
                </a:cubicBezTo>
                <a:cubicBezTo>
                  <a:pt x="2250" y="10079"/>
                  <a:pt x="2040" y="9815"/>
                  <a:pt x="2052" y="9682"/>
                </a:cubicBezTo>
                <a:cubicBezTo>
                  <a:pt x="2055" y="9643"/>
                  <a:pt x="2040" y="9574"/>
                  <a:pt x="2019" y="9526"/>
                </a:cubicBezTo>
                <a:cubicBezTo>
                  <a:pt x="1959" y="9388"/>
                  <a:pt x="2009" y="8567"/>
                  <a:pt x="2092" y="8322"/>
                </a:cubicBezTo>
                <a:cubicBezTo>
                  <a:pt x="2174" y="8081"/>
                  <a:pt x="2279" y="7971"/>
                  <a:pt x="2386" y="7995"/>
                </a:cubicBezTo>
                <a:close/>
                <a:moveTo>
                  <a:pt x="6465" y="8394"/>
                </a:moveTo>
                <a:cubicBezTo>
                  <a:pt x="6580" y="8366"/>
                  <a:pt x="6702" y="8525"/>
                  <a:pt x="6803" y="8882"/>
                </a:cubicBezTo>
                <a:cubicBezTo>
                  <a:pt x="6904" y="9240"/>
                  <a:pt x="6911" y="9615"/>
                  <a:pt x="6823" y="10030"/>
                </a:cubicBezTo>
                <a:cubicBezTo>
                  <a:pt x="6765" y="10303"/>
                  <a:pt x="6721" y="10409"/>
                  <a:pt x="6632" y="10482"/>
                </a:cubicBezTo>
                <a:cubicBezTo>
                  <a:pt x="6487" y="10602"/>
                  <a:pt x="6458" y="10597"/>
                  <a:pt x="6340" y="10454"/>
                </a:cubicBezTo>
                <a:cubicBezTo>
                  <a:pt x="6158" y="10235"/>
                  <a:pt x="6073" y="9543"/>
                  <a:pt x="6167" y="9043"/>
                </a:cubicBezTo>
                <a:cubicBezTo>
                  <a:pt x="6243" y="8642"/>
                  <a:pt x="6351" y="8423"/>
                  <a:pt x="6465" y="8394"/>
                </a:cubicBezTo>
                <a:close/>
                <a:moveTo>
                  <a:pt x="14386" y="8578"/>
                </a:moveTo>
                <a:cubicBezTo>
                  <a:pt x="14457" y="8592"/>
                  <a:pt x="14525" y="8716"/>
                  <a:pt x="14568" y="8949"/>
                </a:cubicBezTo>
                <a:cubicBezTo>
                  <a:pt x="14628" y="9270"/>
                  <a:pt x="14623" y="9409"/>
                  <a:pt x="14540" y="9640"/>
                </a:cubicBezTo>
                <a:cubicBezTo>
                  <a:pt x="14340" y="10192"/>
                  <a:pt x="14026" y="9515"/>
                  <a:pt x="14186" y="8879"/>
                </a:cubicBezTo>
                <a:cubicBezTo>
                  <a:pt x="14241" y="8664"/>
                  <a:pt x="14314" y="8565"/>
                  <a:pt x="14386" y="8578"/>
                </a:cubicBezTo>
                <a:close/>
                <a:moveTo>
                  <a:pt x="18074" y="8616"/>
                </a:moveTo>
                <a:cubicBezTo>
                  <a:pt x="18336" y="8616"/>
                  <a:pt x="18544" y="9005"/>
                  <a:pt x="18666" y="9719"/>
                </a:cubicBezTo>
                <a:cubicBezTo>
                  <a:pt x="18748" y="10199"/>
                  <a:pt x="18754" y="10492"/>
                  <a:pt x="18691" y="11007"/>
                </a:cubicBezTo>
                <a:cubicBezTo>
                  <a:pt x="18641" y="11410"/>
                  <a:pt x="18443" y="11987"/>
                  <a:pt x="18305" y="12132"/>
                </a:cubicBezTo>
                <a:cubicBezTo>
                  <a:pt x="18164" y="12280"/>
                  <a:pt x="18014" y="12349"/>
                  <a:pt x="17970" y="12283"/>
                </a:cubicBezTo>
                <a:cubicBezTo>
                  <a:pt x="17947" y="12248"/>
                  <a:pt x="17877" y="12158"/>
                  <a:pt x="17817" y="12085"/>
                </a:cubicBezTo>
                <a:cubicBezTo>
                  <a:pt x="17757" y="12012"/>
                  <a:pt x="17649" y="11777"/>
                  <a:pt x="17577" y="11562"/>
                </a:cubicBezTo>
                <a:lnTo>
                  <a:pt x="17446" y="11170"/>
                </a:lnTo>
                <a:lnTo>
                  <a:pt x="17445" y="10389"/>
                </a:lnTo>
                <a:lnTo>
                  <a:pt x="17445" y="9607"/>
                </a:lnTo>
                <a:lnTo>
                  <a:pt x="17590" y="9229"/>
                </a:lnTo>
                <a:cubicBezTo>
                  <a:pt x="17764" y="8779"/>
                  <a:pt x="17892" y="8616"/>
                  <a:pt x="18074" y="8616"/>
                </a:cubicBezTo>
                <a:close/>
                <a:moveTo>
                  <a:pt x="3086" y="8718"/>
                </a:moveTo>
                <a:cubicBezTo>
                  <a:pt x="3130" y="8719"/>
                  <a:pt x="3162" y="8780"/>
                  <a:pt x="3224" y="8945"/>
                </a:cubicBezTo>
                <a:cubicBezTo>
                  <a:pt x="3277" y="9089"/>
                  <a:pt x="3334" y="9183"/>
                  <a:pt x="3351" y="9155"/>
                </a:cubicBezTo>
                <a:cubicBezTo>
                  <a:pt x="3367" y="9126"/>
                  <a:pt x="3389" y="9142"/>
                  <a:pt x="3400" y="9187"/>
                </a:cubicBezTo>
                <a:cubicBezTo>
                  <a:pt x="3410" y="9233"/>
                  <a:pt x="3457" y="9271"/>
                  <a:pt x="3504" y="9271"/>
                </a:cubicBezTo>
                <a:cubicBezTo>
                  <a:pt x="3573" y="9271"/>
                  <a:pt x="3601" y="9329"/>
                  <a:pt x="3645" y="9570"/>
                </a:cubicBezTo>
                <a:cubicBezTo>
                  <a:pt x="3701" y="9869"/>
                  <a:pt x="3700" y="9870"/>
                  <a:pt x="3631" y="10153"/>
                </a:cubicBezTo>
                <a:cubicBezTo>
                  <a:pt x="3553" y="10472"/>
                  <a:pt x="3539" y="10949"/>
                  <a:pt x="3601" y="11184"/>
                </a:cubicBezTo>
                <a:cubicBezTo>
                  <a:pt x="3636" y="11317"/>
                  <a:pt x="3628" y="11384"/>
                  <a:pt x="3535" y="11733"/>
                </a:cubicBezTo>
                <a:cubicBezTo>
                  <a:pt x="3420" y="12164"/>
                  <a:pt x="3406" y="12181"/>
                  <a:pt x="3297" y="12008"/>
                </a:cubicBezTo>
                <a:cubicBezTo>
                  <a:pt x="3256" y="11942"/>
                  <a:pt x="3143" y="11888"/>
                  <a:pt x="3040" y="11887"/>
                </a:cubicBezTo>
                <a:cubicBezTo>
                  <a:pt x="2865" y="11884"/>
                  <a:pt x="2854" y="11871"/>
                  <a:pt x="2809" y="11630"/>
                </a:cubicBezTo>
                <a:cubicBezTo>
                  <a:pt x="2783" y="11491"/>
                  <a:pt x="2756" y="11302"/>
                  <a:pt x="2750" y="11210"/>
                </a:cubicBezTo>
                <a:cubicBezTo>
                  <a:pt x="2744" y="11119"/>
                  <a:pt x="2717" y="10887"/>
                  <a:pt x="2691" y="10697"/>
                </a:cubicBezTo>
                <a:lnTo>
                  <a:pt x="2643" y="10352"/>
                </a:lnTo>
                <a:lnTo>
                  <a:pt x="2748" y="9971"/>
                </a:lnTo>
                <a:cubicBezTo>
                  <a:pt x="2805" y="9763"/>
                  <a:pt x="2861" y="9457"/>
                  <a:pt x="2872" y="9290"/>
                </a:cubicBezTo>
                <a:cubicBezTo>
                  <a:pt x="2897" y="8902"/>
                  <a:pt x="2927" y="8802"/>
                  <a:pt x="3037" y="8735"/>
                </a:cubicBezTo>
                <a:cubicBezTo>
                  <a:pt x="3056" y="8723"/>
                  <a:pt x="3071" y="8718"/>
                  <a:pt x="3086" y="8718"/>
                </a:cubicBezTo>
                <a:close/>
                <a:moveTo>
                  <a:pt x="15033" y="8749"/>
                </a:moveTo>
                <a:lnTo>
                  <a:pt x="15097" y="8975"/>
                </a:lnTo>
                <a:cubicBezTo>
                  <a:pt x="15133" y="9100"/>
                  <a:pt x="15190" y="9247"/>
                  <a:pt x="15223" y="9299"/>
                </a:cubicBezTo>
                <a:cubicBezTo>
                  <a:pt x="15452" y="9667"/>
                  <a:pt x="15483" y="9694"/>
                  <a:pt x="15647" y="9694"/>
                </a:cubicBezTo>
                <a:cubicBezTo>
                  <a:pt x="15781" y="9694"/>
                  <a:pt x="15850" y="9644"/>
                  <a:pt x="15955" y="9472"/>
                </a:cubicBezTo>
                <a:cubicBezTo>
                  <a:pt x="16071" y="9285"/>
                  <a:pt x="16097" y="9270"/>
                  <a:pt x="16131" y="9365"/>
                </a:cubicBezTo>
                <a:cubicBezTo>
                  <a:pt x="16163" y="9454"/>
                  <a:pt x="16165" y="9538"/>
                  <a:pt x="16139" y="9773"/>
                </a:cubicBezTo>
                <a:cubicBezTo>
                  <a:pt x="16096" y="10163"/>
                  <a:pt x="16173" y="10620"/>
                  <a:pt x="16328" y="10897"/>
                </a:cubicBezTo>
                <a:cubicBezTo>
                  <a:pt x="16478" y="11166"/>
                  <a:pt x="16476" y="11406"/>
                  <a:pt x="16321" y="11677"/>
                </a:cubicBezTo>
                <a:cubicBezTo>
                  <a:pt x="16147" y="11982"/>
                  <a:pt x="16104" y="12293"/>
                  <a:pt x="16177" y="12734"/>
                </a:cubicBezTo>
                <a:cubicBezTo>
                  <a:pt x="16219" y="12992"/>
                  <a:pt x="16390" y="13222"/>
                  <a:pt x="16488" y="13154"/>
                </a:cubicBezTo>
                <a:cubicBezTo>
                  <a:pt x="16604" y="13073"/>
                  <a:pt x="16703" y="12718"/>
                  <a:pt x="16703" y="12391"/>
                </a:cubicBezTo>
                <a:cubicBezTo>
                  <a:pt x="16703" y="12173"/>
                  <a:pt x="16680" y="12047"/>
                  <a:pt x="16604" y="11849"/>
                </a:cubicBezTo>
                <a:cubicBezTo>
                  <a:pt x="16521" y="11633"/>
                  <a:pt x="16508" y="11546"/>
                  <a:pt x="16520" y="11322"/>
                </a:cubicBezTo>
                <a:cubicBezTo>
                  <a:pt x="16531" y="11117"/>
                  <a:pt x="16558" y="11022"/>
                  <a:pt x="16634" y="10921"/>
                </a:cubicBezTo>
                <a:cubicBezTo>
                  <a:pt x="16689" y="10848"/>
                  <a:pt x="16758" y="10678"/>
                  <a:pt x="16787" y="10541"/>
                </a:cubicBezTo>
                <a:cubicBezTo>
                  <a:pt x="16838" y="10299"/>
                  <a:pt x="16847" y="10293"/>
                  <a:pt x="17030" y="10312"/>
                </a:cubicBezTo>
                <a:cubicBezTo>
                  <a:pt x="17272" y="10337"/>
                  <a:pt x="17292" y="10362"/>
                  <a:pt x="17293" y="10636"/>
                </a:cubicBezTo>
                <a:cubicBezTo>
                  <a:pt x="17294" y="10915"/>
                  <a:pt x="17381" y="11463"/>
                  <a:pt x="17485" y="11840"/>
                </a:cubicBezTo>
                <a:cubicBezTo>
                  <a:pt x="17576" y="12171"/>
                  <a:pt x="17566" y="12352"/>
                  <a:pt x="17432" y="12778"/>
                </a:cubicBezTo>
                <a:cubicBezTo>
                  <a:pt x="17355" y="13022"/>
                  <a:pt x="17328" y="13057"/>
                  <a:pt x="17228" y="13037"/>
                </a:cubicBezTo>
                <a:cubicBezTo>
                  <a:pt x="17074" y="13006"/>
                  <a:pt x="16898" y="13321"/>
                  <a:pt x="16852" y="13709"/>
                </a:cubicBezTo>
                <a:cubicBezTo>
                  <a:pt x="16826" y="13928"/>
                  <a:pt x="16828" y="14059"/>
                  <a:pt x="16861" y="14320"/>
                </a:cubicBezTo>
                <a:cubicBezTo>
                  <a:pt x="16899" y="14625"/>
                  <a:pt x="16897" y="14665"/>
                  <a:pt x="16848" y="14789"/>
                </a:cubicBezTo>
                <a:cubicBezTo>
                  <a:pt x="16818" y="14863"/>
                  <a:pt x="16797" y="14952"/>
                  <a:pt x="16800" y="14985"/>
                </a:cubicBezTo>
                <a:cubicBezTo>
                  <a:pt x="16804" y="15017"/>
                  <a:pt x="16763" y="15145"/>
                  <a:pt x="16710" y="15270"/>
                </a:cubicBezTo>
                <a:cubicBezTo>
                  <a:pt x="16623" y="15475"/>
                  <a:pt x="16605" y="15485"/>
                  <a:pt x="16527" y="15396"/>
                </a:cubicBezTo>
                <a:cubicBezTo>
                  <a:pt x="16400" y="15250"/>
                  <a:pt x="16110" y="15334"/>
                  <a:pt x="16002" y="15547"/>
                </a:cubicBezTo>
                <a:cubicBezTo>
                  <a:pt x="15953" y="15643"/>
                  <a:pt x="15909" y="15722"/>
                  <a:pt x="15903" y="15722"/>
                </a:cubicBezTo>
                <a:cubicBezTo>
                  <a:pt x="15898" y="15722"/>
                  <a:pt x="15855" y="15637"/>
                  <a:pt x="15808" y="15533"/>
                </a:cubicBezTo>
                <a:lnTo>
                  <a:pt x="15723" y="15344"/>
                </a:lnTo>
                <a:lnTo>
                  <a:pt x="15779" y="15064"/>
                </a:lnTo>
                <a:cubicBezTo>
                  <a:pt x="15823" y="14840"/>
                  <a:pt x="15835" y="14608"/>
                  <a:pt x="15835" y="13923"/>
                </a:cubicBezTo>
                <a:cubicBezTo>
                  <a:pt x="15835" y="13103"/>
                  <a:pt x="15830" y="13046"/>
                  <a:pt x="15736" y="12577"/>
                </a:cubicBezTo>
                <a:cubicBezTo>
                  <a:pt x="15600" y="11899"/>
                  <a:pt x="15462" y="11514"/>
                  <a:pt x="15327" y="11436"/>
                </a:cubicBezTo>
                <a:cubicBezTo>
                  <a:pt x="15298" y="11420"/>
                  <a:pt x="15229" y="11342"/>
                  <a:pt x="15173" y="11264"/>
                </a:cubicBezTo>
                <a:cubicBezTo>
                  <a:pt x="15110" y="11176"/>
                  <a:pt x="14987" y="11113"/>
                  <a:pt x="14849" y="11098"/>
                </a:cubicBezTo>
                <a:lnTo>
                  <a:pt x="14626" y="11072"/>
                </a:lnTo>
                <a:lnTo>
                  <a:pt x="14577" y="10618"/>
                </a:lnTo>
                <a:cubicBezTo>
                  <a:pt x="14530" y="10178"/>
                  <a:pt x="14530" y="10159"/>
                  <a:pt x="14584" y="10065"/>
                </a:cubicBezTo>
                <a:cubicBezTo>
                  <a:pt x="14615" y="10011"/>
                  <a:pt x="14641" y="9922"/>
                  <a:pt x="14641" y="9869"/>
                </a:cubicBezTo>
                <a:cubicBezTo>
                  <a:pt x="14641" y="9816"/>
                  <a:pt x="14661" y="9669"/>
                  <a:pt x="14684" y="9542"/>
                </a:cubicBezTo>
                <a:cubicBezTo>
                  <a:pt x="14708" y="9415"/>
                  <a:pt x="14733" y="9249"/>
                  <a:pt x="14741" y="9176"/>
                </a:cubicBezTo>
                <a:cubicBezTo>
                  <a:pt x="14748" y="9102"/>
                  <a:pt x="14817" y="8977"/>
                  <a:pt x="14894" y="8896"/>
                </a:cubicBezTo>
                <a:lnTo>
                  <a:pt x="15033" y="8749"/>
                </a:lnTo>
                <a:close/>
                <a:moveTo>
                  <a:pt x="7568" y="8870"/>
                </a:moveTo>
                <a:cubicBezTo>
                  <a:pt x="7603" y="8868"/>
                  <a:pt x="7637" y="8915"/>
                  <a:pt x="7668" y="9012"/>
                </a:cubicBezTo>
                <a:cubicBezTo>
                  <a:pt x="7726" y="9189"/>
                  <a:pt x="7730" y="9364"/>
                  <a:pt x="7681" y="9500"/>
                </a:cubicBezTo>
                <a:cubicBezTo>
                  <a:pt x="7617" y="9679"/>
                  <a:pt x="7483" y="9617"/>
                  <a:pt x="7446" y="9393"/>
                </a:cubicBezTo>
                <a:cubicBezTo>
                  <a:pt x="7419" y="9224"/>
                  <a:pt x="7422" y="9162"/>
                  <a:pt x="7466" y="9026"/>
                </a:cubicBezTo>
                <a:cubicBezTo>
                  <a:pt x="7499" y="8925"/>
                  <a:pt x="7534" y="8873"/>
                  <a:pt x="7568" y="8870"/>
                </a:cubicBezTo>
                <a:close/>
                <a:moveTo>
                  <a:pt x="11536" y="9071"/>
                </a:moveTo>
                <a:cubicBezTo>
                  <a:pt x="11547" y="9072"/>
                  <a:pt x="11557" y="9085"/>
                  <a:pt x="11566" y="9110"/>
                </a:cubicBezTo>
                <a:cubicBezTo>
                  <a:pt x="11583" y="9155"/>
                  <a:pt x="11641" y="9201"/>
                  <a:pt x="11697" y="9211"/>
                </a:cubicBezTo>
                <a:cubicBezTo>
                  <a:pt x="11775" y="9225"/>
                  <a:pt x="11833" y="9326"/>
                  <a:pt x="11950" y="9654"/>
                </a:cubicBezTo>
                <a:cubicBezTo>
                  <a:pt x="12126" y="10146"/>
                  <a:pt x="12177" y="10507"/>
                  <a:pt x="12159" y="11107"/>
                </a:cubicBezTo>
                <a:cubicBezTo>
                  <a:pt x="12142" y="11679"/>
                  <a:pt x="11998" y="12257"/>
                  <a:pt x="11805" y="12524"/>
                </a:cubicBezTo>
                <a:cubicBezTo>
                  <a:pt x="11627" y="12770"/>
                  <a:pt x="11479" y="12809"/>
                  <a:pt x="11303" y="12654"/>
                </a:cubicBezTo>
                <a:cubicBezTo>
                  <a:pt x="11074" y="12453"/>
                  <a:pt x="10811" y="11564"/>
                  <a:pt x="10811" y="10993"/>
                </a:cubicBezTo>
                <a:cubicBezTo>
                  <a:pt x="10811" y="10654"/>
                  <a:pt x="10945" y="9955"/>
                  <a:pt x="11084" y="9572"/>
                </a:cubicBezTo>
                <a:cubicBezTo>
                  <a:pt x="11187" y="9288"/>
                  <a:pt x="11230" y="9226"/>
                  <a:pt x="11339" y="9206"/>
                </a:cubicBezTo>
                <a:cubicBezTo>
                  <a:pt x="11411" y="9193"/>
                  <a:pt x="11486" y="9148"/>
                  <a:pt x="11504" y="9106"/>
                </a:cubicBezTo>
                <a:cubicBezTo>
                  <a:pt x="11514" y="9082"/>
                  <a:pt x="11525" y="9070"/>
                  <a:pt x="11536" y="9071"/>
                </a:cubicBezTo>
                <a:close/>
                <a:moveTo>
                  <a:pt x="12964" y="9148"/>
                </a:moveTo>
                <a:cubicBezTo>
                  <a:pt x="12994" y="9169"/>
                  <a:pt x="13029" y="9243"/>
                  <a:pt x="13099" y="9390"/>
                </a:cubicBezTo>
                <a:cubicBezTo>
                  <a:pt x="13217" y="9640"/>
                  <a:pt x="13239" y="9727"/>
                  <a:pt x="13231" y="9922"/>
                </a:cubicBezTo>
                <a:cubicBezTo>
                  <a:pt x="13226" y="10050"/>
                  <a:pt x="13244" y="10269"/>
                  <a:pt x="13271" y="10410"/>
                </a:cubicBezTo>
                <a:cubicBezTo>
                  <a:pt x="13302" y="10578"/>
                  <a:pt x="13312" y="10769"/>
                  <a:pt x="13301" y="10965"/>
                </a:cubicBezTo>
                <a:cubicBezTo>
                  <a:pt x="13285" y="11242"/>
                  <a:pt x="13214" y="11559"/>
                  <a:pt x="13172" y="11544"/>
                </a:cubicBezTo>
                <a:cubicBezTo>
                  <a:pt x="12938" y="11463"/>
                  <a:pt x="12730" y="12226"/>
                  <a:pt x="12811" y="12867"/>
                </a:cubicBezTo>
                <a:cubicBezTo>
                  <a:pt x="12841" y="13105"/>
                  <a:pt x="12834" y="13137"/>
                  <a:pt x="12702" y="13480"/>
                </a:cubicBezTo>
                <a:cubicBezTo>
                  <a:pt x="12626" y="13679"/>
                  <a:pt x="12557" y="13840"/>
                  <a:pt x="12549" y="13839"/>
                </a:cubicBezTo>
                <a:cubicBezTo>
                  <a:pt x="12541" y="13838"/>
                  <a:pt x="12494" y="13778"/>
                  <a:pt x="12445" y="13704"/>
                </a:cubicBezTo>
                <a:cubicBezTo>
                  <a:pt x="12392" y="13623"/>
                  <a:pt x="12296" y="13573"/>
                  <a:pt x="12201" y="13578"/>
                </a:cubicBezTo>
                <a:lnTo>
                  <a:pt x="12045" y="13585"/>
                </a:lnTo>
                <a:lnTo>
                  <a:pt x="11982" y="13226"/>
                </a:lnTo>
                <a:lnTo>
                  <a:pt x="11919" y="12862"/>
                </a:lnTo>
                <a:lnTo>
                  <a:pt x="12042" y="12514"/>
                </a:lnTo>
                <a:cubicBezTo>
                  <a:pt x="12269" y="11874"/>
                  <a:pt x="12344" y="10804"/>
                  <a:pt x="12212" y="10097"/>
                </a:cubicBezTo>
                <a:cubicBezTo>
                  <a:pt x="12186" y="9958"/>
                  <a:pt x="12168" y="9831"/>
                  <a:pt x="12172" y="9815"/>
                </a:cubicBezTo>
                <a:cubicBezTo>
                  <a:pt x="12176" y="9799"/>
                  <a:pt x="12164" y="9730"/>
                  <a:pt x="12144" y="9663"/>
                </a:cubicBezTo>
                <a:cubicBezTo>
                  <a:pt x="12114" y="9563"/>
                  <a:pt x="12120" y="9507"/>
                  <a:pt x="12180" y="9351"/>
                </a:cubicBezTo>
                <a:cubicBezTo>
                  <a:pt x="12244" y="9186"/>
                  <a:pt x="12264" y="9175"/>
                  <a:pt x="12329" y="9257"/>
                </a:cubicBezTo>
                <a:cubicBezTo>
                  <a:pt x="12438" y="9395"/>
                  <a:pt x="12743" y="9373"/>
                  <a:pt x="12859" y="9220"/>
                </a:cubicBezTo>
                <a:cubicBezTo>
                  <a:pt x="12908" y="9156"/>
                  <a:pt x="12933" y="9126"/>
                  <a:pt x="12964" y="9148"/>
                </a:cubicBezTo>
                <a:close/>
                <a:moveTo>
                  <a:pt x="7997" y="9330"/>
                </a:moveTo>
                <a:lnTo>
                  <a:pt x="8140" y="9330"/>
                </a:lnTo>
                <a:lnTo>
                  <a:pt x="8177" y="9694"/>
                </a:lnTo>
                <a:cubicBezTo>
                  <a:pt x="8200" y="9908"/>
                  <a:pt x="8272" y="10246"/>
                  <a:pt x="8352" y="10548"/>
                </a:cubicBezTo>
                <a:cubicBezTo>
                  <a:pt x="8391" y="10698"/>
                  <a:pt x="8434" y="10838"/>
                  <a:pt x="8472" y="10951"/>
                </a:cubicBezTo>
                <a:cubicBezTo>
                  <a:pt x="8510" y="11064"/>
                  <a:pt x="8545" y="11150"/>
                  <a:pt x="8571" y="11187"/>
                </a:cubicBezTo>
                <a:cubicBezTo>
                  <a:pt x="8612" y="11243"/>
                  <a:pt x="8688" y="11351"/>
                  <a:pt x="8740" y="11427"/>
                </a:cubicBezTo>
                <a:cubicBezTo>
                  <a:pt x="8793" y="11503"/>
                  <a:pt x="8892" y="11593"/>
                  <a:pt x="8961" y="11625"/>
                </a:cubicBezTo>
                <a:cubicBezTo>
                  <a:pt x="9022" y="11654"/>
                  <a:pt x="9053" y="11673"/>
                  <a:pt x="9069" y="11721"/>
                </a:cubicBezTo>
                <a:cubicBezTo>
                  <a:pt x="9078" y="11746"/>
                  <a:pt x="9082" y="11774"/>
                  <a:pt x="9084" y="11821"/>
                </a:cubicBezTo>
                <a:cubicBezTo>
                  <a:pt x="9087" y="11867"/>
                  <a:pt x="9087" y="11929"/>
                  <a:pt x="9087" y="12008"/>
                </a:cubicBezTo>
                <a:cubicBezTo>
                  <a:pt x="9087" y="12081"/>
                  <a:pt x="9086" y="12136"/>
                  <a:pt x="9084" y="12181"/>
                </a:cubicBezTo>
                <a:cubicBezTo>
                  <a:pt x="9084" y="12181"/>
                  <a:pt x="9084" y="12182"/>
                  <a:pt x="9084" y="12183"/>
                </a:cubicBezTo>
                <a:cubicBezTo>
                  <a:pt x="9082" y="12243"/>
                  <a:pt x="9074" y="12277"/>
                  <a:pt x="9064" y="12304"/>
                </a:cubicBezTo>
                <a:cubicBezTo>
                  <a:pt x="9062" y="12311"/>
                  <a:pt x="9058" y="12318"/>
                  <a:pt x="9055" y="12323"/>
                </a:cubicBezTo>
                <a:cubicBezTo>
                  <a:pt x="9042" y="12344"/>
                  <a:pt x="9027" y="12360"/>
                  <a:pt x="9002" y="12372"/>
                </a:cubicBezTo>
                <a:cubicBezTo>
                  <a:pt x="8972" y="12387"/>
                  <a:pt x="8943" y="12422"/>
                  <a:pt x="8919" y="12470"/>
                </a:cubicBezTo>
                <a:cubicBezTo>
                  <a:pt x="8869" y="12565"/>
                  <a:pt x="8832" y="12717"/>
                  <a:pt x="8813" y="12909"/>
                </a:cubicBezTo>
                <a:cubicBezTo>
                  <a:pt x="8813" y="12909"/>
                  <a:pt x="8813" y="12910"/>
                  <a:pt x="8813" y="12911"/>
                </a:cubicBezTo>
                <a:cubicBezTo>
                  <a:pt x="8803" y="13006"/>
                  <a:pt x="8797" y="13113"/>
                  <a:pt x="8797" y="13223"/>
                </a:cubicBezTo>
                <a:cubicBezTo>
                  <a:pt x="8797" y="13324"/>
                  <a:pt x="8801" y="13427"/>
                  <a:pt x="8807" y="13513"/>
                </a:cubicBezTo>
                <a:cubicBezTo>
                  <a:pt x="8807" y="13513"/>
                  <a:pt x="8807" y="13514"/>
                  <a:pt x="8807" y="13515"/>
                </a:cubicBezTo>
                <a:cubicBezTo>
                  <a:pt x="8813" y="13600"/>
                  <a:pt x="8821" y="13668"/>
                  <a:pt x="8829" y="13697"/>
                </a:cubicBezTo>
                <a:cubicBezTo>
                  <a:pt x="8854" y="13778"/>
                  <a:pt x="8841" y="13874"/>
                  <a:pt x="8778" y="14087"/>
                </a:cubicBezTo>
                <a:cubicBezTo>
                  <a:pt x="8743" y="14207"/>
                  <a:pt x="8717" y="14277"/>
                  <a:pt x="8686" y="14318"/>
                </a:cubicBezTo>
                <a:cubicBezTo>
                  <a:pt x="8656" y="14359"/>
                  <a:pt x="8622" y="14371"/>
                  <a:pt x="8567" y="14374"/>
                </a:cubicBezTo>
                <a:cubicBezTo>
                  <a:pt x="8496" y="14377"/>
                  <a:pt x="8419" y="14409"/>
                  <a:pt x="8394" y="14441"/>
                </a:cubicBezTo>
                <a:cubicBezTo>
                  <a:pt x="8366" y="14479"/>
                  <a:pt x="8311" y="14411"/>
                  <a:pt x="8241" y="14252"/>
                </a:cubicBezTo>
                <a:lnTo>
                  <a:pt x="8133" y="14003"/>
                </a:lnTo>
                <a:lnTo>
                  <a:pt x="8189" y="13657"/>
                </a:lnTo>
                <a:cubicBezTo>
                  <a:pt x="8231" y="13401"/>
                  <a:pt x="8249" y="13126"/>
                  <a:pt x="8246" y="12850"/>
                </a:cubicBezTo>
                <a:cubicBezTo>
                  <a:pt x="8244" y="12574"/>
                  <a:pt x="8220" y="12298"/>
                  <a:pt x="8178" y="12038"/>
                </a:cubicBezTo>
                <a:cubicBezTo>
                  <a:pt x="8137" y="11779"/>
                  <a:pt x="8077" y="11537"/>
                  <a:pt x="8002" y="11329"/>
                </a:cubicBezTo>
                <a:cubicBezTo>
                  <a:pt x="7965" y="11225"/>
                  <a:pt x="7924" y="11129"/>
                  <a:pt x="7880" y="11044"/>
                </a:cubicBezTo>
                <a:cubicBezTo>
                  <a:pt x="7835" y="10960"/>
                  <a:pt x="7786" y="10886"/>
                  <a:pt x="7735" y="10825"/>
                </a:cubicBezTo>
                <a:cubicBezTo>
                  <a:pt x="7700" y="10785"/>
                  <a:pt x="7675" y="10751"/>
                  <a:pt x="7656" y="10723"/>
                </a:cubicBezTo>
                <a:cubicBezTo>
                  <a:pt x="7636" y="10693"/>
                  <a:pt x="7623" y="10670"/>
                  <a:pt x="7615" y="10641"/>
                </a:cubicBezTo>
                <a:cubicBezTo>
                  <a:pt x="7607" y="10613"/>
                  <a:pt x="7603" y="10584"/>
                  <a:pt x="7603" y="10545"/>
                </a:cubicBezTo>
                <a:cubicBezTo>
                  <a:pt x="7603" y="10545"/>
                  <a:pt x="7603" y="10543"/>
                  <a:pt x="7603" y="10543"/>
                </a:cubicBezTo>
                <a:cubicBezTo>
                  <a:pt x="7603" y="10503"/>
                  <a:pt x="7605" y="10455"/>
                  <a:pt x="7610" y="10391"/>
                </a:cubicBezTo>
                <a:cubicBezTo>
                  <a:pt x="7620" y="10244"/>
                  <a:pt x="7666" y="10035"/>
                  <a:pt x="7715" y="9920"/>
                </a:cubicBezTo>
                <a:cubicBezTo>
                  <a:pt x="7763" y="9806"/>
                  <a:pt x="7814" y="9627"/>
                  <a:pt x="7828" y="9521"/>
                </a:cubicBezTo>
                <a:cubicBezTo>
                  <a:pt x="7850" y="9355"/>
                  <a:pt x="7873" y="9330"/>
                  <a:pt x="7997" y="9330"/>
                </a:cubicBezTo>
                <a:close/>
                <a:moveTo>
                  <a:pt x="16554" y="9362"/>
                </a:moveTo>
                <a:cubicBezTo>
                  <a:pt x="16608" y="9371"/>
                  <a:pt x="16631" y="9426"/>
                  <a:pt x="16671" y="9584"/>
                </a:cubicBezTo>
                <a:cubicBezTo>
                  <a:pt x="16749" y="9887"/>
                  <a:pt x="16749" y="10125"/>
                  <a:pt x="16673" y="10394"/>
                </a:cubicBezTo>
                <a:cubicBezTo>
                  <a:pt x="16603" y="10642"/>
                  <a:pt x="16517" y="10684"/>
                  <a:pt x="16388" y="10534"/>
                </a:cubicBezTo>
                <a:cubicBezTo>
                  <a:pt x="16262" y="10387"/>
                  <a:pt x="16233" y="10074"/>
                  <a:pt x="16309" y="9682"/>
                </a:cubicBezTo>
                <a:cubicBezTo>
                  <a:pt x="16358" y="9430"/>
                  <a:pt x="16381" y="9388"/>
                  <a:pt x="16487" y="9367"/>
                </a:cubicBezTo>
                <a:cubicBezTo>
                  <a:pt x="16514" y="9362"/>
                  <a:pt x="16536" y="9360"/>
                  <a:pt x="16554" y="9362"/>
                </a:cubicBezTo>
                <a:close/>
                <a:moveTo>
                  <a:pt x="13492" y="9619"/>
                </a:moveTo>
                <a:cubicBezTo>
                  <a:pt x="13512" y="9619"/>
                  <a:pt x="13532" y="9651"/>
                  <a:pt x="13567" y="9715"/>
                </a:cubicBezTo>
                <a:cubicBezTo>
                  <a:pt x="13626" y="9822"/>
                  <a:pt x="13641" y="9906"/>
                  <a:pt x="13633" y="10111"/>
                </a:cubicBezTo>
                <a:cubicBezTo>
                  <a:pt x="13625" y="10347"/>
                  <a:pt x="13614" y="10376"/>
                  <a:pt x="13516" y="10398"/>
                </a:cubicBezTo>
                <a:cubicBezTo>
                  <a:pt x="13432" y="10418"/>
                  <a:pt x="13400" y="10386"/>
                  <a:pt x="13376" y="10261"/>
                </a:cubicBezTo>
                <a:cubicBezTo>
                  <a:pt x="13327" y="10007"/>
                  <a:pt x="13338" y="9855"/>
                  <a:pt x="13418" y="9710"/>
                </a:cubicBezTo>
                <a:cubicBezTo>
                  <a:pt x="13452" y="9648"/>
                  <a:pt x="13472" y="9619"/>
                  <a:pt x="13492" y="9619"/>
                </a:cubicBezTo>
                <a:close/>
                <a:moveTo>
                  <a:pt x="14018" y="9780"/>
                </a:moveTo>
                <a:cubicBezTo>
                  <a:pt x="14044" y="9793"/>
                  <a:pt x="14065" y="9842"/>
                  <a:pt x="14104" y="9943"/>
                </a:cubicBezTo>
                <a:cubicBezTo>
                  <a:pt x="14148" y="10060"/>
                  <a:pt x="14230" y="10188"/>
                  <a:pt x="14287" y="10228"/>
                </a:cubicBezTo>
                <a:cubicBezTo>
                  <a:pt x="14379" y="10292"/>
                  <a:pt x="14397" y="10350"/>
                  <a:pt x="14442" y="10739"/>
                </a:cubicBezTo>
                <a:cubicBezTo>
                  <a:pt x="14496" y="11206"/>
                  <a:pt x="14477" y="11392"/>
                  <a:pt x="14376" y="11392"/>
                </a:cubicBezTo>
                <a:cubicBezTo>
                  <a:pt x="14289" y="11392"/>
                  <a:pt x="14082" y="11872"/>
                  <a:pt x="13999" y="12265"/>
                </a:cubicBezTo>
                <a:cubicBezTo>
                  <a:pt x="13853" y="12950"/>
                  <a:pt x="13853" y="12951"/>
                  <a:pt x="13685" y="12790"/>
                </a:cubicBezTo>
                <a:cubicBezTo>
                  <a:pt x="13559" y="12668"/>
                  <a:pt x="13534" y="12608"/>
                  <a:pt x="13512" y="12367"/>
                </a:cubicBezTo>
                <a:cubicBezTo>
                  <a:pt x="13498" y="12213"/>
                  <a:pt x="13453" y="11987"/>
                  <a:pt x="13411" y="11866"/>
                </a:cubicBezTo>
                <a:lnTo>
                  <a:pt x="13336" y="11644"/>
                </a:lnTo>
                <a:lnTo>
                  <a:pt x="13394" y="11212"/>
                </a:lnTo>
                <a:cubicBezTo>
                  <a:pt x="13434" y="10927"/>
                  <a:pt x="13473" y="10774"/>
                  <a:pt x="13510" y="10758"/>
                </a:cubicBezTo>
                <a:cubicBezTo>
                  <a:pt x="13623" y="10707"/>
                  <a:pt x="13696" y="10548"/>
                  <a:pt x="13739" y="10256"/>
                </a:cubicBezTo>
                <a:cubicBezTo>
                  <a:pt x="13773" y="10018"/>
                  <a:pt x="13807" y="9931"/>
                  <a:pt x="13903" y="9843"/>
                </a:cubicBezTo>
                <a:cubicBezTo>
                  <a:pt x="13961" y="9790"/>
                  <a:pt x="13992" y="9767"/>
                  <a:pt x="14018" y="9780"/>
                </a:cubicBezTo>
                <a:close/>
                <a:moveTo>
                  <a:pt x="3949" y="10132"/>
                </a:moveTo>
                <a:cubicBezTo>
                  <a:pt x="3976" y="10143"/>
                  <a:pt x="4004" y="10166"/>
                  <a:pt x="4033" y="10207"/>
                </a:cubicBezTo>
                <a:cubicBezTo>
                  <a:pt x="4195" y="10439"/>
                  <a:pt x="4214" y="10814"/>
                  <a:pt x="4084" y="11208"/>
                </a:cubicBezTo>
                <a:cubicBezTo>
                  <a:pt x="3997" y="11470"/>
                  <a:pt x="3850" y="11456"/>
                  <a:pt x="3771" y="11177"/>
                </a:cubicBezTo>
                <a:cubicBezTo>
                  <a:pt x="3628" y="10676"/>
                  <a:pt x="3760" y="10059"/>
                  <a:pt x="3949" y="10132"/>
                </a:cubicBezTo>
                <a:close/>
                <a:moveTo>
                  <a:pt x="19828" y="10333"/>
                </a:moveTo>
                <a:cubicBezTo>
                  <a:pt x="19947" y="10333"/>
                  <a:pt x="19990" y="10375"/>
                  <a:pt x="20075" y="10580"/>
                </a:cubicBezTo>
                <a:cubicBezTo>
                  <a:pt x="20250" y="11008"/>
                  <a:pt x="20279" y="11539"/>
                  <a:pt x="20150" y="11992"/>
                </a:cubicBezTo>
                <a:cubicBezTo>
                  <a:pt x="20085" y="12223"/>
                  <a:pt x="19930" y="12553"/>
                  <a:pt x="19911" y="12503"/>
                </a:cubicBezTo>
                <a:cubicBezTo>
                  <a:pt x="19905" y="12486"/>
                  <a:pt x="19847" y="12459"/>
                  <a:pt x="19783" y="12447"/>
                </a:cubicBezTo>
                <a:cubicBezTo>
                  <a:pt x="19612" y="12414"/>
                  <a:pt x="19577" y="12344"/>
                  <a:pt x="19506" y="11884"/>
                </a:cubicBezTo>
                <a:cubicBezTo>
                  <a:pt x="19451" y="11534"/>
                  <a:pt x="19447" y="11424"/>
                  <a:pt x="19473" y="11152"/>
                </a:cubicBezTo>
                <a:cubicBezTo>
                  <a:pt x="19490" y="10975"/>
                  <a:pt x="19545" y="10720"/>
                  <a:pt x="19594" y="10583"/>
                </a:cubicBezTo>
                <a:cubicBezTo>
                  <a:pt x="19670" y="10373"/>
                  <a:pt x="19707" y="10333"/>
                  <a:pt x="19828" y="10333"/>
                </a:cubicBezTo>
                <a:close/>
                <a:moveTo>
                  <a:pt x="4959" y="10674"/>
                </a:moveTo>
                <a:cubicBezTo>
                  <a:pt x="5033" y="10624"/>
                  <a:pt x="5095" y="10780"/>
                  <a:pt x="5095" y="11079"/>
                </a:cubicBezTo>
                <a:cubicBezTo>
                  <a:pt x="5095" y="11219"/>
                  <a:pt x="5072" y="11337"/>
                  <a:pt x="5037" y="11390"/>
                </a:cubicBezTo>
                <a:cubicBezTo>
                  <a:pt x="4965" y="11496"/>
                  <a:pt x="4972" y="11499"/>
                  <a:pt x="4895" y="11348"/>
                </a:cubicBezTo>
                <a:cubicBezTo>
                  <a:pt x="4815" y="11193"/>
                  <a:pt x="4810" y="10977"/>
                  <a:pt x="4883" y="10795"/>
                </a:cubicBezTo>
                <a:cubicBezTo>
                  <a:pt x="4909" y="10730"/>
                  <a:pt x="4935" y="10690"/>
                  <a:pt x="4959" y="10674"/>
                </a:cubicBezTo>
                <a:close/>
                <a:moveTo>
                  <a:pt x="7429" y="11091"/>
                </a:moveTo>
                <a:cubicBezTo>
                  <a:pt x="7641" y="11060"/>
                  <a:pt x="7776" y="11218"/>
                  <a:pt x="7929" y="11625"/>
                </a:cubicBezTo>
                <a:cubicBezTo>
                  <a:pt x="8069" y="11996"/>
                  <a:pt x="8073" y="12022"/>
                  <a:pt x="8089" y="12577"/>
                </a:cubicBezTo>
                <a:cubicBezTo>
                  <a:pt x="8099" y="12904"/>
                  <a:pt x="8092" y="13295"/>
                  <a:pt x="8073" y="13487"/>
                </a:cubicBezTo>
                <a:cubicBezTo>
                  <a:pt x="8032" y="13904"/>
                  <a:pt x="7830" y="14448"/>
                  <a:pt x="7668" y="14572"/>
                </a:cubicBezTo>
                <a:cubicBezTo>
                  <a:pt x="7514" y="14691"/>
                  <a:pt x="7338" y="14679"/>
                  <a:pt x="7223" y="14539"/>
                </a:cubicBezTo>
                <a:cubicBezTo>
                  <a:pt x="7170" y="14476"/>
                  <a:pt x="7124" y="14424"/>
                  <a:pt x="7120" y="14425"/>
                </a:cubicBezTo>
                <a:cubicBezTo>
                  <a:pt x="7031" y="14450"/>
                  <a:pt x="6846" y="13661"/>
                  <a:pt x="6815" y="13123"/>
                </a:cubicBezTo>
                <a:cubicBezTo>
                  <a:pt x="6775" y="12425"/>
                  <a:pt x="6992" y="11289"/>
                  <a:pt x="7186" y="11182"/>
                </a:cubicBezTo>
                <a:cubicBezTo>
                  <a:pt x="7278" y="11131"/>
                  <a:pt x="7358" y="11102"/>
                  <a:pt x="7429" y="11091"/>
                </a:cubicBezTo>
                <a:close/>
                <a:moveTo>
                  <a:pt x="1937" y="11247"/>
                </a:moveTo>
                <a:cubicBezTo>
                  <a:pt x="1955" y="11250"/>
                  <a:pt x="1973" y="11258"/>
                  <a:pt x="1991" y="11275"/>
                </a:cubicBezTo>
                <a:cubicBezTo>
                  <a:pt x="2091" y="11372"/>
                  <a:pt x="2112" y="11594"/>
                  <a:pt x="2042" y="11807"/>
                </a:cubicBezTo>
                <a:cubicBezTo>
                  <a:pt x="1976" y="12012"/>
                  <a:pt x="1877" y="12009"/>
                  <a:pt x="1808" y="11798"/>
                </a:cubicBezTo>
                <a:cubicBezTo>
                  <a:pt x="1725" y="11544"/>
                  <a:pt x="1815" y="11227"/>
                  <a:pt x="1937" y="11247"/>
                </a:cubicBezTo>
                <a:close/>
                <a:moveTo>
                  <a:pt x="14868" y="11378"/>
                </a:moveTo>
                <a:cubicBezTo>
                  <a:pt x="14909" y="11385"/>
                  <a:pt x="14949" y="11400"/>
                  <a:pt x="14989" y="11429"/>
                </a:cubicBezTo>
                <a:cubicBezTo>
                  <a:pt x="15286" y="11646"/>
                  <a:pt x="15513" y="12145"/>
                  <a:pt x="15656" y="12895"/>
                </a:cubicBezTo>
                <a:cubicBezTo>
                  <a:pt x="15757" y="13426"/>
                  <a:pt x="15763" y="14363"/>
                  <a:pt x="15670" y="14896"/>
                </a:cubicBezTo>
                <a:cubicBezTo>
                  <a:pt x="15598" y="15309"/>
                  <a:pt x="15409" y="15898"/>
                  <a:pt x="15275" y="16128"/>
                </a:cubicBezTo>
                <a:cubicBezTo>
                  <a:pt x="15191" y="16272"/>
                  <a:pt x="14875" y="16460"/>
                  <a:pt x="14801" y="16408"/>
                </a:cubicBezTo>
                <a:cubicBezTo>
                  <a:pt x="14786" y="16398"/>
                  <a:pt x="14697" y="16365"/>
                  <a:pt x="14604" y="16336"/>
                </a:cubicBezTo>
                <a:cubicBezTo>
                  <a:pt x="14453" y="16289"/>
                  <a:pt x="14417" y="16236"/>
                  <a:pt x="14269" y="15862"/>
                </a:cubicBezTo>
                <a:cubicBezTo>
                  <a:pt x="14178" y="15631"/>
                  <a:pt x="14069" y="15295"/>
                  <a:pt x="14026" y="15113"/>
                </a:cubicBezTo>
                <a:cubicBezTo>
                  <a:pt x="13955" y="14810"/>
                  <a:pt x="13948" y="14711"/>
                  <a:pt x="13948" y="13923"/>
                </a:cubicBezTo>
                <a:cubicBezTo>
                  <a:pt x="13948" y="13092"/>
                  <a:pt x="13951" y="13055"/>
                  <a:pt x="14042" y="12692"/>
                </a:cubicBezTo>
                <a:cubicBezTo>
                  <a:pt x="14259" y="11828"/>
                  <a:pt x="14578" y="11333"/>
                  <a:pt x="14868" y="11378"/>
                </a:cubicBezTo>
                <a:close/>
                <a:moveTo>
                  <a:pt x="21185" y="11723"/>
                </a:moveTo>
                <a:cubicBezTo>
                  <a:pt x="21208" y="11724"/>
                  <a:pt x="21256" y="11788"/>
                  <a:pt x="21292" y="11866"/>
                </a:cubicBezTo>
                <a:cubicBezTo>
                  <a:pt x="21350" y="11990"/>
                  <a:pt x="21353" y="12031"/>
                  <a:pt x="21321" y="12211"/>
                </a:cubicBezTo>
                <a:cubicBezTo>
                  <a:pt x="21256" y="12570"/>
                  <a:pt x="21035" y="12503"/>
                  <a:pt x="21035" y="12125"/>
                </a:cubicBezTo>
                <a:cubicBezTo>
                  <a:pt x="21035" y="11964"/>
                  <a:pt x="21126" y="11721"/>
                  <a:pt x="21185" y="11723"/>
                </a:cubicBezTo>
                <a:close/>
                <a:moveTo>
                  <a:pt x="5913" y="11730"/>
                </a:moveTo>
                <a:cubicBezTo>
                  <a:pt x="5962" y="11736"/>
                  <a:pt x="6010" y="11797"/>
                  <a:pt x="6054" y="11919"/>
                </a:cubicBezTo>
                <a:cubicBezTo>
                  <a:pt x="6150" y="12184"/>
                  <a:pt x="6146" y="12510"/>
                  <a:pt x="6046" y="12799"/>
                </a:cubicBezTo>
                <a:cubicBezTo>
                  <a:pt x="5924" y="13153"/>
                  <a:pt x="5784" y="13077"/>
                  <a:pt x="5697" y="12610"/>
                </a:cubicBezTo>
                <a:cubicBezTo>
                  <a:pt x="5642" y="12316"/>
                  <a:pt x="5661" y="12107"/>
                  <a:pt x="5763" y="11884"/>
                </a:cubicBezTo>
                <a:cubicBezTo>
                  <a:pt x="5813" y="11774"/>
                  <a:pt x="5865" y="11724"/>
                  <a:pt x="5913" y="11730"/>
                </a:cubicBezTo>
                <a:close/>
                <a:moveTo>
                  <a:pt x="13150" y="11919"/>
                </a:moveTo>
                <a:cubicBezTo>
                  <a:pt x="13320" y="11920"/>
                  <a:pt x="13455" y="12477"/>
                  <a:pt x="13313" y="12976"/>
                </a:cubicBezTo>
                <a:cubicBezTo>
                  <a:pt x="13228" y="13275"/>
                  <a:pt x="13088" y="13269"/>
                  <a:pt x="12981" y="12962"/>
                </a:cubicBezTo>
                <a:cubicBezTo>
                  <a:pt x="12882" y="12675"/>
                  <a:pt x="12880" y="12378"/>
                  <a:pt x="12976" y="12127"/>
                </a:cubicBezTo>
                <a:cubicBezTo>
                  <a:pt x="13032" y="11982"/>
                  <a:pt x="13093" y="11919"/>
                  <a:pt x="13150" y="11919"/>
                </a:cubicBezTo>
                <a:close/>
                <a:moveTo>
                  <a:pt x="1152" y="11950"/>
                </a:moveTo>
                <a:cubicBezTo>
                  <a:pt x="1208" y="11932"/>
                  <a:pt x="1270" y="11975"/>
                  <a:pt x="1331" y="12085"/>
                </a:cubicBezTo>
                <a:cubicBezTo>
                  <a:pt x="1389" y="12190"/>
                  <a:pt x="1402" y="12279"/>
                  <a:pt x="1400" y="12556"/>
                </a:cubicBezTo>
                <a:cubicBezTo>
                  <a:pt x="1397" y="12849"/>
                  <a:pt x="1382" y="12925"/>
                  <a:pt x="1296" y="13086"/>
                </a:cubicBezTo>
                <a:cubicBezTo>
                  <a:pt x="1241" y="13189"/>
                  <a:pt x="1188" y="13269"/>
                  <a:pt x="1178" y="13265"/>
                </a:cubicBezTo>
                <a:cubicBezTo>
                  <a:pt x="1124" y="13246"/>
                  <a:pt x="1064" y="13146"/>
                  <a:pt x="995" y="12960"/>
                </a:cubicBezTo>
                <a:cubicBezTo>
                  <a:pt x="929" y="12782"/>
                  <a:pt x="921" y="12711"/>
                  <a:pt x="943" y="12503"/>
                </a:cubicBezTo>
                <a:cubicBezTo>
                  <a:pt x="977" y="12175"/>
                  <a:pt x="1057" y="11979"/>
                  <a:pt x="1152" y="11950"/>
                </a:cubicBezTo>
                <a:close/>
                <a:moveTo>
                  <a:pt x="16423" y="12048"/>
                </a:moveTo>
                <a:cubicBezTo>
                  <a:pt x="16541" y="12048"/>
                  <a:pt x="16603" y="12453"/>
                  <a:pt x="16521" y="12682"/>
                </a:cubicBezTo>
                <a:cubicBezTo>
                  <a:pt x="16490" y="12766"/>
                  <a:pt x="16452" y="12787"/>
                  <a:pt x="16414" y="12759"/>
                </a:cubicBezTo>
                <a:cubicBezTo>
                  <a:pt x="16416" y="12765"/>
                  <a:pt x="16420" y="12767"/>
                  <a:pt x="16422" y="12776"/>
                </a:cubicBezTo>
                <a:cubicBezTo>
                  <a:pt x="16431" y="12818"/>
                  <a:pt x="16427" y="12873"/>
                  <a:pt x="16411" y="12899"/>
                </a:cubicBezTo>
                <a:cubicBezTo>
                  <a:pt x="16396" y="12926"/>
                  <a:pt x="16376" y="12914"/>
                  <a:pt x="16367" y="12871"/>
                </a:cubicBezTo>
                <a:cubicBezTo>
                  <a:pt x="16357" y="12829"/>
                  <a:pt x="16362" y="12772"/>
                  <a:pt x="16377" y="12745"/>
                </a:cubicBezTo>
                <a:cubicBezTo>
                  <a:pt x="16381" y="12738"/>
                  <a:pt x="16386" y="12742"/>
                  <a:pt x="16391" y="12741"/>
                </a:cubicBezTo>
                <a:cubicBezTo>
                  <a:pt x="16373" y="12716"/>
                  <a:pt x="16356" y="12682"/>
                  <a:pt x="16340" y="12633"/>
                </a:cubicBezTo>
                <a:cubicBezTo>
                  <a:pt x="16308" y="12535"/>
                  <a:pt x="16299" y="12433"/>
                  <a:pt x="16300" y="12339"/>
                </a:cubicBezTo>
                <a:cubicBezTo>
                  <a:pt x="16292" y="12335"/>
                  <a:pt x="16284" y="12322"/>
                  <a:pt x="16279" y="12300"/>
                </a:cubicBezTo>
                <a:cubicBezTo>
                  <a:pt x="16269" y="12257"/>
                  <a:pt x="16273" y="12200"/>
                  <a:pt x="16289" y="12174"/>
                </a:cubicBezTo>
                <a:cubicBezTo>
                  <a:pt x="16296" y="12160"/>
                  <a:pt x="16305" y="12157"/>
                  <a:pt x="16313" y="12162"/>
                </a:cubicBezTo>
                <a:cubicBezTo>
                  <a:pt x="16316" y="12164"/>
                  <a:pt x="16318" y="12173"/>
                  <a:pt x="16321" y="12178"/>
                </a:cubicBezTo>
                <a:cubicBezTo>
                  <a:pt x="16343" y="12104"/>
                  <a:pt x="16374" y="12048"/>
                  <a:pt x="16423" y="12048"/>
                </a:cubicBezTo>
                <a:close/>
                <a:moveTo>
                  <a:pt x="2986" y="12195"/>
                </a:moveTo>
                <a:cubicBezTo>
                  <a:pt x="3020" y="12195"/>
                  <a:pt x="3064" y="12207"/>
                  <a:pt x="3111" y="12227"/>
                </a:cubicBezTo>
                <a:cubicBezTo>
                  <a:pt x="3247" y="12286"/>
                  <a:pt x="3304" y="12359"/>
                  <a:pt x="3390" y="12591"/>
                </a:cubicBezTo>
                <a:cubicBezTo>
                  <a:pt x="3661" y="13323"/>
                  <a:pt x="3568" y="14626"/>
                  <a:pt x="3219" y="14994"/>
                </a:cubicBezTo>
                <a:cubicBezTo>
                  <a:pt x="2853" y="15380"/>
                  <a:pt x="2444" y="14327"/>
                  <a:pt x="2541" y="13251"/>
                </a:cubicBezTo>
                <a:cubicBezTo>
                  <a:pt x="2566" y="12976"/>
                  <a:pt x="2790" y="12293"/>
                  <a:pt x="2856" y="12293"/>
                </a:cubicBezTo>
                <a:cubicBezTo>
                  <a:pt x="2886" y="12293"/>
                  <a:pt x="2917" y="12261"/>
                  <a:pt x="2926" y="12223"/>
                </a:cubicBezTo>
                <a:cubicBezTo>
                  <a:pt x="2930" y="12203"/>
                  <a:pt x="2953" y="12194"/>
                  <a:pt x="2986" y="12195"/>
                </a:cubicBezTo>
                <a:close/>
                <a:moveTo>
                  <a:pt x="9160" y="12591"/>
                </a:moveTo>
                <a:cubicBezTo>
                  <a:pt x="9230" y="12591"/>
                  <a:pt x="9277" y="12654"/>
                  <a:pt x="9327" y="12813"/>
                </a:cubicBezTo>
                <a:cubicBezTo>
                  <a:pt x="9415" y="13099"/>
                  <a:pt x="9414" y="13391"/>
                  <a:pt x="9323" y="13643"/>
                </a:cubicBezTo>
                <a:cubicBezTo>
                  <a:pt x="9178" y="14047"/>
                  <a:pt x="8925" y="13782"/>
                  <a:pt x="8925" y="13226"/>
                </a:cubicBezTo>
                <a:cubicBezTo>
                  <a:pt x="8925" y="12921"/>
                  <a:pt x="9047" y="12591"/>
                  <a:pt x="9160" y="12591"/>
                </a:cubicBezTo>
                <a:close/>
                <a:moveTo>
                  <a:pt x="10523" y="12710"/>
                </a:moveTo>
                <a:cubicBezTo>
                  <a:pt x="10587" y="12718"/>
                  <a:pt x="10650" y="12761"/>
                  <a:pt x="10710" y="12846"/>
                </a:cubicBezTo>
                <a:cubicBezTo>
                  <a:pt x="10856" y="13052"/>
                  <a:pt x="10911" y="13222"/>
                  <a:pt x="10974" y="13662"/>
                </a:cubicBezTo>
                <a:cubicBezTo>
                  <a:pt x="11067" y="14313"/>
                  <a:pt x="10949" y="15104"/>
                  <a:pt x="10713" y="15400"/>
                </a:cubicBezTo>
                <a:cubicBezTo>
                  <a:pt x="10561" y="15592"/>
                  <a:pt x="10450" y="15591"/>
                  <a:pt x="10281" y="15400"/>
                </a:cubicBezTo>
                <a:cubicBezTo>
                  <a:pt x="10269" y="15387"/>
                  <a:pt x="10260" y="15367"/>
                  <a:pt x="10249" y="15351"/>
                </a:cubicBezTo>
                <a:cubicBezTo>
                  <a:pt x="10234" y="15369"/>
                  <a:pt x="10216" y="15360"/>
                  <a:pt x="10208" y="15321"/>
                </a:cubicBezTo>
                <a:cubicBezTo>
                  <a:pt x="10205" y="15311"/>
                  <a:pt x="10207" y="15299"/>
                  <a:pt x="10206" y="15288"/>
                </a:cubicBezTo>
                <a:cubicBezTo>
                  <a:pt x="10010" y="14927"/>
                  <a:pt x="9929" y="14146"/>
                  <a:pt x="10041" y="13536"/>
                </a:cubicBezTo>
                <a:cubicBezTo>
                  <a:pt x="10141" y="12993"/>
                  <a:pt x="10332" y="12687"/>
                  <a:pt x="10523" y="12710"/>
                </a:cubicBezTo>
                <a:close/>
                <a:moveTo>
                  <a:pt x="11067" y="12783"/>
                </a:moveTo>
                <a:cubicBezTo>
                  <a:pt x="11093" y="12796"/>
                  <a:pt x="11129" y="12841"/>
                  <a:pt x="11186" y="12923"/>
                </a:cubicBezTo>
                <a:cubicBezTo>
                  <a:pt x="11310" y="13100"/>
                  <a:pt x="11354" y="13118"/>
                  <a:pt x="11569" y="13084"/>
                </a:cubicBezTo>
                <a:cubicBezTo>
                  <a:pt x="11834" y="13041"/>
                  <a:pt x="11854" y="13069"/>
                  <a:pt x="11900" y="13517"/>
                </a:cubicBezTo>
                <a:cubicBezTo>
                  <a:pt x="11924" y="13746"/>
                  <a:pt x="11914" y="13829"/>
                  <a:pt x="11822" y="14199"/>
                </a:cubicBezTo>
                <a:cubicBezTo>
                  <a:pt x="11723" y="14596"/>
                  <a:pt x="11718" y="14648"/>
                  <a:pt x="11732" y="15125"/>
                </a:cubicBezTo>
                <a:lnTo>
                  <a:pt x="11746" y="15631"/>
                </a:lnTo>
                <a:lnTo>
                  <a:pt x="11633" y="15839"/>
                </a:lnTo>
                <a:cubicBezTo>
                  <a:pt x="11504" y="16074"/>
                  <a:pt x="11499" y="16080"/>
                  <a:pt x="11474" y="15967"/>
                </a:cubicBezTo>
                <a:cubicBezTo>
                  <a:pt x="11464" y="15922"/>
                  <a:pt x="11395" y="15885"/>
                  <a:pt x="11321" y="15885"/>
                </a:cubicBezTo>
                <a:cubicBezTo>
                  <a:pt x="11201" y="15885"/>
                  <a:pt x="11174" y="15851"/>
                  <a:pt x="11091" y="15585"/>
                </a:cubicBezTo>
                <a:lnTo>
                  <a:pt x="10997" y="15281"/>
                </a:lnTo>
                <a:lnTo>
                  <a:pt x="11068" y="14992"/>
                </a:lnTo>
                <a:cubicBezTo>
                  <a:pt x="11131" y="14736"/>
                  <a:pt x="11139" y="14629"/>
                  <a:pt x="11130" y="14089"/>
                </a:cubicBezTo>
                <a:cubicBezTo>
                  <a:pt x="11123" y="13606"/>
                  <a:pt x="11106" y="13421"/>
                  <a:pt x="11051" y="13209"/>
                </a:cubicBezTo>
                <a:cubicBezTo>
                  <a:pt x="10999" y="13008"/>
                  <a:pt x="10989" y="12913"/>
                  <a:pt x="11014" y="12832"/>
                </a:cubicBezTo>
                <a:cubicBezTo>
                  <a:pt x="11027" y="12787"/>
                  <a:pt x="11042" y="12769"/>
                  <a:pt x="11067" y="12783"/>
                </a:cubicBezTo>
                <a:close/>
                <a:moveTo>
                  <a:pt x="13546" y="13070"/>
                </a:moveTo>
                <a:cubicBezTo>
                  <a:pt x="13565" y="13078"/>
                  <a:pt x="13589" y="13095"/>
                  <a:pt x="13618" y="13119"/>
                </a:cubicBezTo>
                <a:cubicBezTo>
                  <a:pt x="13687" y="13172"/>
                  <a:pt x="13754" y="13248"/>
                  <a:pt x="13769" y="13284"/>
                </a:cubicBezTo>
                <a:cubicBezTo>
                  <a:pt x="13784" y="13320"/>
                  <a:pt x="13799" y="13622"/>
                  <a:pt x="13801" y="13954"/>
                </a:cubicBezTo>
                <a:cubicBezTo>
                  <a:pt x="13804" y="14474"/>
                  <a:pt x="13819" y="14641"/>
                  <a:pt x="13913" y="15160"/>
                </a:cubicBezTo>
                <a:lnTo>
                  <a:pt x="14021" y="15764"/>
                </a:lnTo>
                <a:lnTo>
                  <a:pt x="13838" y="16231"/>
                </a:lnTo>
                <a:cubicBezTo>
                  <a:pt x="13737" y="16488"/>
                  <a:pt x="13647" y="16698"/>
                  <a:pt x="13639" y="16697"/>
                </a:cubicBezTo>
                <a:cubicBezTo>
                  <a:pt x="13631" y="16696"/>
                  <a:pt x="13567" y="16600"/>
                  <a:pt x="13497" y="16483"/>
                </a:cubicBezTo>
                <a:cubicBezTo>
                  <a:pt x="13391" y="16306"/>
                  <a:pt x="13334" y="16270"/>
                  <a:pt x="13158" y="16270"/>
                </a:cubicBezTo>
                <a:cubicBezTo>
                  <a:pt x="12932" y="16271"/>
                  <a:pt x="12816" y="16313"/>
                  <a:pt x="12758" y="16413"/>
                </a:cubicBezTo>
                <a:cubicBezTo>
                  <a:pt x="12736" y="16449"/>
                  <a:pt x="12692" y="16400"/>
                  <a:pt x="12652" y="16294"/>
                </a:cubicBezTo>
                <a:lnTo>
                  <a:pt x="12582" y="16112"/>
                </a:lnTo>
                <a:lnTo>
                  <a:pt x="12662" y="15780"/>
                </a:lnTo>
                <a:cubicBezTo>
                  <a:pt x="12753" y="15398"/>
                  <a:pt x="12769" y="14753"/>
                  <a:pt x="12698" y="14383"/>
                </a:cubicBezTo>
                <a:cubicBezTo>
                  <a:pt x="12657" y="14171"/>
                  <a:pt x="12661" y="14153"/>
                  <a:pt x="12799" y="13765"/>
                </a:cubicBezTo>
                <a:cubicBezTo>
                  <a:pt x="12913" y="13442"/>
                  <a:pt x="12952" y="13378"/>
                  <a:pt x="12994" y="13440"/>
                </a:cubicBezTo>
                <a:cubicBezTo>
                  <a:pt x="13096" y="13592"/>
                  <a:pt x="13244" y="13525"/>
                  <a:pt x="13371" y="13270"/>
                </a:cubicBezTo>
                <a:cubicBezTo>
                  <a:pt x="13429" y="13153"/>
                  <a:pt x="13461" y="13092"/>
                  <a:pt x="13494" y="13072"/>
                </a:cubicBezTo>
                <a:cubicBezTo>
                  <a:pt x="13510" y="13062"/>
                  <a:pt x="13526" y="13061"/>
                  <a:pt x="13546" y="13070"/>
                </a:cubicBezTo>
                <a:close/>
                <a:moveTo>
                  <a:pt x="17212" y="13314"/>
                </a:moveTo>
                <a:cubicBezTo>
                  <a:pt x="17232" y="13317"/>
                  <a:pt x="17251" y="13333"/>
                  <a:pt x="17271" y="13361"/>
                </a:cubicBezTo>
                <a:cubicBezTo>
                  <a:pt x="17456" y="13623"/>
                  <a:pt x="17491" y="14120"/>
                  <a:pt x="17350" y="14451"/>
                </a:cubicBezTo>
                <a:cubicBezTo>
                  <a:pt x="17232" y="14724"/>
                  <a:pt x="17161" y="14715"/>
                  <a:pt x="17055" y="14420"/>
                </a:cubicBezTo>
                <a:cubicBezTo>
                  <a:pt x="16953" y="14138"/>
                  <a:pt x="16947" y="13942"/>
                  <a:pt x="17030" y="13648"/>
                </a:cubicBezTo>
                <a:cubicBezTo>
                  <a:pt x="17097" y="13411"/>
                  <a:pt x="17155" y="13306"/>
                  <a:pt x="17212" y="13314"/>
                </a:cubicBezTo>
                <a:close/>
                <a:moveTo>
                  <a:pt x="4824" y="13545"/>
                </a:moveTo>
                <a:cubicBezTo>
                  <a:pt x="4876" y="13546"/>
                  <a:pt x="4929" y="13563"/>
                  <a:pt x="4984" y="13594"/>
                </a:cubicBezTo>
                <a:cubicBezTo>
                  <a:pt x="5216" y="13728"/>
                  <a:pt x="5589" y="14419"/>
                  <a:pt x="5615" y="14766"/>
                </a:cubicBezTo>
                <a:cubicBezTo>
                  <a:pt x="5619" y="14820"/>
                  <a:pt x="5644" y="15030"/>
                  <a:pt x="5670" y="15232"/>
                </a:cubicBezTo>
                <a:cubicBezTo>
                  <a:pt x="5741" y="15766"/>
                  <a:pt x="5735" y="16429"/>
                  <a:pt x="5655" y="17022"/>
                </a:cubicBezTo>
                <a:cubicBezTo>
                  <a:pt x="5564" y="17696"/>
                  <a:pt x="5369" y="18189"/>
                  <a:pt x="5103" y="18417"/>
                </a:cubicBezTo>
                <a:cubicBezTo>
                  <a:pt x="4871" y="18616"/>
                  <a:pt x="4777" y="18617"/>
                  <a:pt x="4558" y="18424"/>
                </a:cubicBezTo>
                <a:cubicBezTo>
                  <a:pt x="4466" y="18342"/>
                  <a:pt x="4385" y="18289"/>
                  <a:pt x="4378" y="18307"/>
                </a:cubicBezTo>
                <a:cubicBezTo>
                  <a:pt x="4371" y="18326"/>
                  <a:pt x="4300" y="18141"/>
                  <a:pt x="4219" y="17897"/>
                </a:cubicBezTo>
                <a:cubicBezTo>
                  <a:pt x="3888" y="16891"/>
                  <a:pt x="3831" y="15869"/>
                  <a:pt x="4052" y="14852"/>
                </a:cubicBezTo>
                <a:cubicBezTo>
                  <a:pt x="4109" y="14590"/>
                  <a:pt x="4156" y="14356"/>
                  <a:pt x="4158" y="14334"/>
                </a:cubicBezTo>
                <a:cubicBezTo>
                  <a:pt x="4159" y="14312"/>
                  <a:pt x="4240" y="14156"/>
                  <a:pt x="4338" y="13989"/>
                </a:cubicBezTo>
                <a:cubicBezTo>
                  <a:pt x="4516" y="13686"/>
                  <a:pt x="4668" y="13544"/>
                  <a:pt x="4824" y="13545"/>
                </a:cubicBezTo>
                <a:close/>
                <a:moveTo>
                  <a:pt x="19002" y="13725"/>
                </a:moveTo>
                <a:cubicBezTo>
                  <a:pt x="19191" y="13727"/>
                  <a:pt x="19249" y="13764"/>
                  <a:pt x="19400" y="13982"/>
                </a:cubicBezTo>
                <a:cubicBezTo>
                  <a:pt x="19809" y="14571"/>
                  <a:pt x="20007" y="15872"/>
                  <a:pt x="19855" y="16987"/>
                </a:cubicBezTo>
                <a:cubicBezTo>
                  <a:pt x="19766" y="17639"/>
                  <a:pt x="19519" y="18336"/>
                  <a:pt x="19311" y="18522"/>
                </a:cubicBezTo>
                <a:cubicBezTo>
                  <a:pt x="19012" y="18790"/>
                  <a:pt x="18832" y="18758"/>
                  <a:pt x="18569" y="18389"/>
                </a:cubicBezTo>
                <a:cubicBezTo>
                  <a:pt x="18444" y="18214"/>
                  <a:pt x="18103" y="17274"/>
                  <a:pt x="18164" y="17274"/>
                </a:cubicBezTo>
                <a:cubicBezTo>
                  <a:pt x="18175" y="17274"/>
                  <a:pt x="18170" y="17227"/>
                  <a:pt x="18151" y="17166"/>
                </a:cubicBezTo>
                <a:cubicBezTo>
                  <a:pt x="18133" y="17106"/>
                  <a:pt x="18124" y="17039"/>
                  <a:pt x="18131" y="17019"/>
                </a:cubicBezTo>
                <a:cubicBezTo>
                  <a:pt x="18138" y="17000"/>
                  <a:pt x="18131" y="16822"/>
                  <a:pt x="18115" y="16625"/>
                </a:cubicBezTo>
                <a:cubicBezTo>
                  <a:pt x="18095" y="16374"/>
                  <a:pt x="18097" y="16091"/>
                  <a:pt x="18123" y="15668"/>
                </a:cubicBezTo>
                <a:cubicBezTo>
                  <a:pt x="18155" y="15128"/>
                  <a:pt x="18174" y="15018"/>
                  <a:pt x="18301" y="14621"/>
                </a:cubicBezTo>
                <a:cubicBezTo>
                  <a:pt x="18505" y="13988"/>
                  <a:pt x="18715" y="13722"/>
                  <a:pt x="19002" y="13725"/>
                </a:cubicBezTo>
                <a:close/>
                <a:moveTo>
                  <a:pt x="20669" y="13837"/>
                </a:moveTo>
                <a:cubicBezTo>
                  <a:pt x="20730" y="13834"/>
                  <a:pt x="20795" y="13904"/>
                  <a:pt x="20845" y="14045"/>
                </a:cubicBezTo>
                <a:cubicBezTo>
                  <a:pt x="20935" y="14295"/>
                  <a:pt x="20937" y="14589"/>
                  <a:pt x="20851" y="14857"/>
                </a:cubicBezTo>
                <a:cubicBezTo>
                  <a:pt x="20744" y="15190"/>
                  <a:pt x="20640" y="15213"/>
                  <a:pt x="20535" y="14922"/>
                </a:cubicBezTo>
                <a:cubicBezTo>
                  <a:pt x="20430" y="14632"/>
                  <a:pt x="20422" y="14360"/>
                  <a:pt x="20507" y="14059"/>
                </a:cubicBezTo>
                <a:cubicBezTo>
                  <a:pt x="20548" y="13914"/>
                  <a:pt x="20607" y="13840"/>
                  <a:pt x="20669" y="13837"/>
                </a:cubicBezTo>
                <a:close/>
                <a:moveTo>
                  <a:pt x="12252" y="13949"/>
                </a:moveTo>
                <a:cubicBezTo>
                  <a:pt x="12429" y="13958"/>
                  <a:pt x="12583" y="14320"/>
                  <a:pt x="12601" y="14934"/>
                </a:cubicBezTo>
                <a:cubicBezTo>
                  <a:pt x="12613" y="15333"/>
                  <a:pt x="12606" y="15397"/>
                  <a:pt x="12520" y="15666"/>
                </a:cubicBezTo>
                <a:cubicBezTo>
                  <a:pt x="12469" y="15828"/>
                  <a:pt x="12398" y="15983"/>
                  <a:pt x="12363" y="16011"/>
                </a:cubicBezTo>
                <a:cubicBezTo>
                  <a:pt x="12328" y="16040"/>
                  <a:pt x="12278" y="16077"/>
                  <a:pt x="12254" y="16095"/>
                </a:cubicBezTo>
                <a:cubicBezTo>
                  <a:pt x="12197" y="16139"/>
                  <a:pt x="11982" y="15845"/>
                  <a:pt x="11911" y="15626"/>
                </a:cubicBezTo>
                <a:cubicBezTo>
                  <a:pt x="11874" y="15512"/>
                  <a:pt x="11855" y="15320"/>
                  <a:pt x="11852" y="15018"/>
                </a:cubicBezTo>
                <a:cubicBezTo>
                  <a:pt x="11848" y="14628"/>
                  <a:pt x="11858" y="14547"/>
                  <a:pt x="11935" y="14334"/>
                </a:cubicBezTo>
                <a:cubicBezTo>
                  <a:pt x="12032" y="14063"/>
                  <a:pt x="12146" y="13944"/>
                  <a:pt x="12252" y="13949"/>
                </a:cubicBezTo>
                <a:close/>
                <a:moveTo>
                  <a:pt x="8968" y="14152"/>
                </a:moveTo>
                <a:cubicBezTo>
                  <a:pt x="8993" y="14133"/>
                  <a:pt x="9016" y="14158"/>
                  <a:pt x="9059" y="14208"/>
                </a:cubicBezTo>
                <a:cubicBezTo>
                  <a:pt x="9146" y="14310"/>
                  <a:pt x="9153" y="14350"/>
                  <a:pt x="9197" y="15078"/>
                </a:cubicBezTo>
                <a:lnTo>
                  <a:pt x="9243" y="15843"/>
                </a:lnTo>
                <a:lnTo>
                  <a:pt x="9168" y="16004"/>
                </a:lnTo>
                <a:cubicBezTo>
                  <a:pt x="9126" y="16093"/>
                  <a:pt x="9066" y="16178"/>
                  <a:pt x="9036" y="16191"/>
                </a:cubicBezTo>
                <a:cubicBezTo>
                  <a:pt x="8921" y="16240"/>
                  <a:pt x="8806" y="16472"/>
                  <a:pt x="8684" y="16907"/>
                </a:cubicBezTo>
                <a:cubicBezTo>
                  <a:pt x="8614" y="17155"/>
                  <a:pt x="8551" y="17352"/>
                  <a:pt x="8543" y="17348"/>
                </a:cubicBezTo>
                <a:cubicBezTo>
                  <a:pt x="8516" y="17337"/>
                  <a:pt x="8355" y="17150"/>
                  <a:pt x="8180" y="16924"/>
                </a:cubicBezTo>
                <a:cubicBezTo>
                  <a:pt x="8018" y="16714"/>
                  <a:pt x="8012" y="16692"/>
                  <a:pt x="8011" y="16399"/>
                </a:cubicBezTo>
                <a:cubicBezTo>
                  <a:pt x="8009" y="15966"/>
                  <a:pt x="7949" y="15717"/>
                  <a:pt x="7801" y="15522"/>
                </a:cubicBezTo>
                <a:cubicBezTo>
                  <a:pt x="7626" y="15292"/>
                  <a:pt x="7630" y="15107"/>
                  <a:pt x="7819" y="14801"/>
                </a:cubicBezTo>
                <a:cubicBezTo>
                  <a:pt x="7900" y="14669"/>
                  <a:pt x="7978" y="14511"/>
                  <a:pt x="7991" y="14448"/>
                </a:cubicBezTo>
                <a:cubicBezTo>
                  <a:pt x="8025" y="14284"/>
                  <a:pt x="8060" y="14305"/>
                  <a:pt x="8175" y="14558"/>
                </a:cubicBezTo>
                <a:cubicBezTo>
                  <a:pt x="8254" y="14732"/>
                  <a:pt x="8277" y="14842"/>
                  <a:pt x="8277" y="15050"/>
                </a:cubicBezTo>
                <a:cubicBezTo>
                  <a:pt x="8277" y="15392"/>
                  <a:pt x="8344" y="15679"/>
                  <a:pt x="8455" y="15806"/>
                </a:cubicBezTo>
                <a:cubicBezTo>
                  <a:pt x="8638" y="16017"/>
                  <a:pt x="8830" y="15510"/>
                  <a:pt x="8796" y="14910"/>
                </a:cubicBezTo>
                <a:cubicBezTo>
                  <a:pt x="8780" y="14643"/>
                  <a:pt x="8789" y="14576"/>
                  <a:pt x="8873" y="14353"/>
                </a:cubicBezTo>
                <a:cubicBezTo>
                  <a:pt x="8918" y="14233"/>
                  <a:pt x="8944" y="14171"/>
                  <a:pt x="8968" y="14152"/>
                </a:cubicBezTo>
                <a:close/>
                <a:moveTo>
                  <a:pt x="6452" y="14579"/>
                </a:moveTo>
                <a:cubicBezTo>
                  <a:pt x="6533" y="14579"/>
                  <a:pt x="6609" y="14934"/>
                  <a:pt x="6570" y="15134"/>
                </a:cubicBezTo>
                <a:cubicBezTo>
                  <a:pt x="6510" y="15448"/>
                  <a:pt x="6325" y="15400"/>
                  <a:pt x="6286" y="15060"/>
                </a:cubicBezTo>
                <a:cubicBezTo>
                  <a:pt x="6272" y="14937"/>
                  <a:pt x="6301" y="14798"/>
                  <a:pt x="6345" y="14700"/>
                </a:cubicBezTo>
                <a:cubicBezTo>
                  <a:pt x="6345" y="14671"/>
                  <a:pt x="6349" y="14640"/>
                  <a:pt x="6358" y="14623"/>
                </a:cubicBezTo>
                <a:cubicBezTo>
                  <a:pt x="6366" y="14610"/>
                  <a:pt x="6375" y="14606"/>
                  <a:pt x="6383" y="14612"/>
                </a:cubicBezTo>
                <a:cubicBezTo>
                  <a:pt x="6385" y="14613"/>
                  <a:pt x="6385" y="14619"/>
                  <a:pt x="6387" y="14621"/>
                </a:cubicBezTo>
                <a:cubicBezTo>
                  <a:pt x="6408" y="14596"/>
                  <a:pt x="6430" y="14579"/>
                  <a:pt x="6452" y="14579"/>
                </a:cubicBezTo>
                <a:close/>
                <a:moveTo>
                  <a:pt x="8554" y="14714"/>
                </a:moveTo>
                <a:cubicBezTo>
                  <a:pt x="8669" y="14737"/>
                  <a:pt x="8746" y="15222"/>
                  <a:pt x="8633" y="15391"/>
                </a:cubicBezTo>
                <a:cubicBezTo>
                  <a:pt x="8547" y="15517"/>
                  <a:pt x="8489" y="15495"/>
                  <a:pt x="8421" y="15307"/>
                </a:cubicBezTo>
                <a:cubicBezTo>
                  <a:pt x="8367" y="15157"/>
                  <a:pt x="8365" y="15119"/>
                  <a:pt x="8401" y="14969"/>
                </a:cubicBezTo>
                <a:cubicBezTo>
                  <a:pt x="8424" y="14875"/>
                  <a:pt x="8469" y="14770"/>
                  <a:pt x="8503" y="14735"/>
                </a:cubicBezTo>
                <a:cubicBezTo>
                  <a:pt x="8520" y="14717"/>
                  <a:pt x="8538" y="14711"/>
                  <a:pt x="8554" y="14714"/>
                </a:cubicBezTo>
                <a:close/>
                <a:moveTo>
                  <a:pt x="1234" y="14906"/>
                </a:moveTo>
                <a:cubicBezTo>
                  <a:pt x="1346" y="14900"/>
                  <a:pt x="1462" y="14954"/>
                  <a:pt x="1580" y="15069"/>
                </a:cubicBezTo>
                <a:cubicBezTo>
                  <a:pt x="1770" y="15254"/>
                  <a:pt x="2010" y="15839"/>
                  <a:pt x="2080" y="16287"/>
                </a:cubicBezTo>
                <a:cubicBezTo>
                  <a:pt x="2158" y="16792"/>
                  <a:pt x="2176" y="17379"/>
                  <a:pt x="2132" y="17967"/>
                </a:cubicBezTo>
                <a:cubicBezTo>
                  <a:pt x="2069" y="18801"/>
                  <a:pt x="1908" y="19314"/>
                  <a:pt x="1579" y="19728"/>
                </a:cubicBezTo>
                <a:cubicBezTo>
                  <a:pt x="1380" y="19979"/>
                  <a:pt x="1107" y="19944"/>
                  <a:pt x="887" y="19639"/>
                </a:cubicBezTo>
                <a:cubicBezTo>
                  <a:pt x="575" y="19207"/>
                  <a:pt x="388" y="18465"/>
                  <a:pt x="355" y="17528"/>
                </a:cubicBezTo>
                <a:cubicBezTo>
                  <a:pt x="337" y="17030"/>
                  <a:pt x="342" y="16950"/>
                  <a:pt x="431" y="16457"/>
                </a:cubicBezTo>
                <a:cubicBezTo>
                  <a:pt x="607" y="15473"/>
                  <a:pt x="899" y="14923"/>
                  <a:pt x="1234" y="14906"/>
                </a:cubicBezTo>
                <a:close/>
                <a:moveTo>
                  <a:pt x="3054" y="15347"/>
                </a:moveTo>
                <a:cubicBezTo>
                  <a:pt x="3062" y="15352"/>
                  <a:pt x="3069" y="15367"/>
                  <a:pt x="3074" y="15389"/>
                </a:cubicBezTo>
                <a:cubicBezTo>
                  <a:pt x="3083" y="15431"/>
                  <a:pt x="3079" y="15488"/>
                  <a:pt x="3064" y="15515"/>
                </a:cubicBezTo>
                <a:cubicBezTo>
                  <a:pt x="3049" y="15541"/>
                  <a:pt x="3028" y="15527"/>
                  <a:pt x="3018" y="15484"/>
                </a:cubicBezTo>
                <a:cubicBezTo>
                  <a:pt x="3009" y="15442"/>
                  <a:pt x="3014" y="15385"/>
                  <a:pt x="3029" y="15358"/>
                </a:cubicBezTo>
                <a:cubicBezTo>
                  <a:pt x="3037" y="15345"/>
                  <a:pt x="3046" y="15341"/>
                  <a:pt x="3054" y="15347"/>
                </a:cubicBezTo>
                <a:close/>
                <a:moveTo>
                  <a:pt x="16268" y="15650"/>
                </a:moveTo>
                <a:cubicBezTo>
                  <a:pt x="16332" y="15631"/>
                  <a:pt x="16398" y="15662"/>
                  <a:pt x="16462" y="15755"/>
                </a:cubicBezTo>
                <a:cubicBezTo>
                  <a:pt x="16621" y="15984"/>
                  <a:pt x="16689" y="16274"/>
                  <a:pt x="16689" y="16716"/>
                </a:cubicBezTo>
                <a:cubicBezTo>
                  <a:pt x="16689" y="17090"/>
                  <a:pt x="16678" y="17150"/>
                  <a:pt x="16565" y="17444"/>
                </a:cubicBezTo>
                <a:cubicBezTo>
                  <a:pt x="16464" y="17704"/>
                  <a:pt x="16420" y="17763"/>
                  <a:pt x="16329" y="17759"/>
                </a:cubicBezTo>
                <a:cubicBezTo>
                  <a:pt x="16108" y="17749"/>
                  <a:pt x="15969" y="17415"/>
                  <a:pt x="15945" y="16842"/>
                </a:cubicBezTo>
                <a:cubicBezTo>
                  <a:pt x="15920" y="16214"/>
                  <a:pt x="16079" y="15708"/>
                  <a:pt x="16268" y="15650"/>
                </a:cubicBezTo>
                <a:close/>
                <a:moveTo>
                  <a:pt x="7652" y="15815"/>
                </a:moveTo>
                <a:cubicBezTo>
                  <a:pt x="7697" y="15811"/>
                  <a:pt x="7744" y="15879"/>
                  <a:pt x="7802" y="16016"/>
                </a:cubicBezTo>
                <a:cubicBezTo>
                  <a:pt x="7919" y="16289"/>
                  <a:pt x="7923" y="16596"/>
                  <a:pt x="7811" y="16893"/>
                </a:cubicBezTo>
                <a:cubicBezTo>
                  <a:pt x="7699" y="17189"/>
                  <a:pt x="7595" y="17175"/>
                  <a:pt x="7498" y="16858"/>
                </a:cubicBezTo>
                <a:cubicBezTo>
                  <a:pt x="7400" y="16533"/>
                  <a:pt x="7402" y="16336"/>
                  <a:pt x="7509" y="16042"/>
                </a:cubicBezTo>
                <a:cubicBezTo>
                  <a:pt x="7562" y="15895"/>
                  <a:pt x="7606" y="15820"/>
                  <a:pt x="7652" y="15815"/>
                </a:cubicBezTo>
                <a:close/>
                <a:moveTo>
                  <a:pt x="11341" y="16221"/>
                </a:moveTo>
                <a:cubicBezTo>
                  <a:pt x="11381" y="16234"/>
                  <a:pt x="11419" y="16300"/>
                  <a:pt x="11448" y="16420"/>
                </a:cubicBezTo>
                <a:cubicBezTo>
                  <a:pt x="11494" y="16618"/>
                  <a:pt x="11493" y="16636"/>
                  <a:pt x="11428" y="16828"/>
                </a:cubicBezTo>
                <a:cubicBezTo>
                  <a:pt x="11346" y="17072"/>
                  <a:pt x="11300" y="17080"/>
                  <a:pt x="11223" y="16865"/>
                </a:cubicBezTo>
                <a:cubicBezTo>
                  <a:pt x="11150" y="16663"/>
                  <a:pt x="11148" y="16522"/>
                  <a:pt x="11218" y="16347"/>
                </a:cubicBezTo>
                <a:cubicBezTo>
                  <a:pt x="11257" y="16249"/>
                  <a:pt x="11300" y="16209"/>
                  <a:pt x="11341" y="16221"/>
                </a:cubicBezTo>
                <a:close/>
                <a:moveTo>
                  <a:pt x="9415" y="16228"/>
                </a:moveTo>
                <a:cubicBezTo>
                  <a:pt x="10067" y="16106"/>
                  <a:pt x="10569" y="18049"/>
                  <a:pt x="10302" y="19665"/>
                </a:cubicBezTo>
                <a:cubicBezTo>
                  <a:pt x="10215" y="20193"/>
                  <a:pt x="10071" y="20661"/>
                  <a:pt x="9908" y="20948"/>
                </a:cubicBezTo>
                <a:cubicBezTo>
                  <a:pt x="9801" y="21137"/>
                  <a:pt x="9754" y="21164"/>
                  <a:pt x="9525" y="21170"/>
                </a:cubicBezTo>
                <a:cubicBezTo>
                  <a:pt x="9163" y="21178"/>
                  <a:pt x="9132" y="21153"/>
                  <a:pt x="8936" y="20719"/>
                </a:cubicBezTo>
                <a:cubicBezTo>
                  <a:pt x="8686" y="20166"/>
                  <a:pt x="8586" y="19585"/>
                  <a:pt x="8589" y="18704"/>
                </a:cubicBezTo>
                <a:cubicBezTo>
                  <a:pt x="8592" y="17869"/>
                  <a:pt x="8676" y="17340"/>
                  <a:pt x="8882" y="16868"/>
                </a:cubicBezTo>
                <a:cubicBezTo>
                  <a:pt x="9080" y="16414"/>
                  <a:pt x="9203" y="16268"/>
                  <a:pt x="9415" y="16228"/>
                </a:cubicBezTo>
                <a:close/>
                <a:moveTo>
                  <a:pt x="13071" y="16569"/>
                </a:moveTo>
                <a:cubicBezTo>
                  <a:pt x="13319" y="16531"/>
                  <a:pt x="13585" y="16965"/>
                  <a:pt x="13686" y="17610"/>
                </a:cubicBezTo>
                <a:cubicBezTo>
                  <a:pt x="13723" y="17851"/>
                  <a:pt x="13755" y="18182"/>
                  <a:pt x="13755" y="18344"/>
                </a:cubicBezTo>
                <a:cubicBezTo>
                  <a:pt x="13758" y="18954"/>
                  <a:pt x="13639" y="19558"/>
                  <a:pt x="13433" y="19968"/>
                </a:cubicBezTo>
                <a:cubicBezTo>
                  <a:pt x="13348" y="20139"/>
                  <a:pt x="13083" y="20231"/>
                  <a:pt x="12930" y="20143"/>
                </a:cubicBezTo>
                <a:cubicBezTo>
                  <a:pt x="12582" y="19943"/>
                  <a:pt x="12368" y="18660"/>
                  <a:pt x="12513" y="17645"/>
                </a:cubicBezTo>
                <a:cubicBezTo>
                  <a:pt x="12579" y="17185"/>
                  <a:pt x="12761" y="16770"/>
                  <a:pt x="12967" y="16616"/>
                </a:cubicBezTo>
                <a:cubicBezTo>
                  <a:pt x="13001" y="16590"/>
                  <a:pt x="13036" y="16574"/>
                  <a:pt x="13071" y="16569"/>
                </a:cubicBezTo>
                <a:close/>
                <a:moveTo>
                  <a:pt x="17398" y="16620"/>
                </a:moveTo>
                <a:cubicBezTo>
                  <a:pt x="17485" y="16620"/>
                  <a:pt x="17535" y="16806"/>
                  <a:pt x="17524" y="17085"/>
                </a:cubicBezTo>
                <a:cubicBezTo>
                  <a:pt x="17516" y="17273"/>
                  <a:pt x="17498" y="17319"/>
                  <a:pt x="17425" y="17339"/>
                </a:cubicBezTo>
                <a:cubicBezTo>
                  <a:pt x="17324" y="17367"/>
                  <a:pt x="17264" y="17237"/>
                  <a:pt x="17264" y="16989"/>
                </a:cubicBezTo>
                <a:cubicBezTo>
                  <a:pt x="17264" y="16768"/>
                  <a:pt x="17317" y="16620"/>
                  <a:pt x="17398" y="16620"/>
                </a:cubicBezTo>
                <a:close/>
                <a:moveTo>
                  <a:pt x="20835" y="16637"/>
                </a:moveTo>
                <a:cubicBezTo>
                  <a:pt x="20856" y="16626"/>
                  <a:pt x="20879" y="16639"/>
                  <a:pt x="20911" y="16669"/>
                </a:cubicBezTo>
                <a:cubicBezTo>
                  <a:pt x="20977" y="16734"/>
                  <a:pt x="20991" y="16796"/>
                  <a:pt x="20991" y="17031"/>
                </a:cubicBezTo>
                <a:cubicBezTo>
                  <a:pt x="20991" y="17296"/>
                  <a:pt x="20984" y="17316"/>
                  <a:pt x="20887" y="17339"/>
                </a:cubicBezTo>
                <a:cubicBezTo>
                  <a:pt x="20718" y="17378"/>
                  <a:pt x="20652" y="17039"/>
                  <a:pt x="20770" y="16742"/>
                </a:cubicBezTo>
                <a:cubicBezTo>
                  <a:pt x="20794" y="16682"/>
                  <a:pt x="20814" y="16648"/>
                  <a:pt x="20835" y="16637"/>
                </a:cubicBezTo>
                <a:close/>
                <a:moveTo>
                  <a:pt x="3189" y="17087"/>
                </a:moveTo>
                <a:cubicBezTo>
                  <a:pt x="3280" y="17113"/>
                  <a:pt x="3344" y="17408"/>
                  <a:pt x="3278" y="17673"/>
                </a:cubicBezTo>
                <a:cubicBezTo>
                  <a:pt x="3223" y="17889"/>
                  <a:pt x="3103" y="17899"/>
                  <a:pt x="3062" y="17689"/>
                </a:cubicBezTo>
                <a:cubicBezTo>
                  <a:pt x="3016" y="17450"/>
                  <a:pt x="3025" y="17298"/>
                  <a:pt x="3094" y="17164"/>
                </a:cubicBezTo>
                <a:cubicBezTo>
                  <a:pt x="3126" y="17102"/>
                  <a:pt x="3159" y="17078"/>
                  <a:pt x="3189" y="17087"/>
                </a:cubicBezTo>
                <a:close/>
                <a:moveTo>
                  <a:pt x="6680" y="17416"/>
                </a:moveTo>
                <a:cubicBezTo>
                  <a:pt x="6737" y="17414"/>
                  <a:pt x="6794" y="17489"/>
                  <a:pt x="6848" y="17640"/>
                </a:cubicBezTo>
                <a:cubicBezTo>
                  <a:pt x="6938" y="17890"/>
                  <a:pt x="6941" y="18184"/>
                  <a:pt x="6855" y="18447"/>
                </a:cubicBezTo>
                <a:cubicBezTo>
                  <a:pt x="6739" y="18801"/>
                  <a:pt x="6593" y="18784"/>
                  <a:pt x="6497" y="18405"/>
                </a:cubicBezTo>
                <a:cubicBezTo>
                  <a:pt x="6432" y="18146"/>
                  <a:pt x="6438" y="17893"/>
                  <a:pt x="6516" y="17652"/>
                </a:cubicBezTo>
                <a:cubicBezTo>
                  <a:pt x="6566" y="17496"/>
                  <a:pt x="6623" y="17418"/>
                  <a:pt x="6680" y="17416"/>
                </a:cubicBezTo>
                <a:close/>
                <a:moveTo>
                  <a:pt x="14834" y="17980"/>
                </a:moveTo>
                <a:cubicBezTo>
                  <a:pt x="14856" y="17984"/>
                  <a:pt x="14880" y="17995"/>
                  <a:pt x="14903" y="18018"/>
                </a:cubicBezTo>
                <a:cubicBezTo>
                  <a:pt x="15050" y="18160"/>
                  <a:pt x="15095" y="18564"/>
                  <a:pt x="15011" y="18981"/>
                </a:cubicBezTo>
                <a:cubicBezTo>
                  <a:pt x="14984" y="19118"/>
                  <a:pt x="14943" y="19185"/>
                  <a:pt x="14874" y="19201"/>
                </a:cubicBezTo>
                <a:cubicBezTo>
                  <a:pt x="14730" y="19234"/>
                  <a:pt x="14653" y="19120"/>
                  <a:pt x="14615" y="18820"/>
                </a:cubicBezTo>
                <a:cubicBezTo>
                  <a:pt x="14558" y="18365"/>
                  <a:pt x="14678" y="17955"/>
                  <a:pt x="14834" y="17980"/>
                </a:cubicBezTo>
                <a:close/>
                <a:moveTo>
                  <a:pt x="11011" y="18018"/>
                </a:moveTo>
                <a:cubicBezTo>
                  <a:pt x="11051" y="18027"/>
                  <a:pt x="11092" y="18088"/>
                  <a:pt x="11130" y="18200"/>
                </a:cubicBezTo>
                <a:lnTo>
                  <a:pt x="11194" y="18389"/>
                </a:lnTo>
                <a:lnTo>
                  <a:pt x="11126" y="18566"/>
                </a:lnTo>
                <a:cubicBezTo>
                  <a:pt x="11043" y="18783"/>
                  <a:pt x="10954" y="18793"/>
                  <a:pt x="10889" y="18594"/>
                </a:cubicBezTo>
                <a:cubicBezTo>
                  <a:pt x="10827" y="18403"/>
                  <a:pt x="10827" y="18313"/>
                  <a:pt x="10894" y="18146"/>
                </a:cubicBezTo>
                <a:cubicBezTo>
                  <a:pt x="10932" y="18052"/>
                  <a:pt x="10971" y="18009"/>
                  <a:pt x="11011" y="18018"/>
                </a:cubicBezTo>
                <a:close/>
                <a:moveTo>
                  <a:pt x="11216" y="18207"/>
                </a:moveTo>
                <a:cubicBezTo>
                  <a:pt x="11224" y="18212"/>
                  <a:pt x="11232" y="18225"/>
                  <a:pt x="11236" y="18246"/>
                </a:cubicBezTo>
                <a:cubicBezTo>
                  <a:pt x="11246" y="18289"/>
                  <a:pt x="11241" y="18346"/>
                  <a:pt x="11226" y="18372"/>
                </a:cubicBezTo>
                <a:cubicBezTo>
                  <a:pt x="11210" y="18399"/>
                  <a:pt x="11190" y="18385"/>
                  <a:pt x="11180" y="18342"/>
                </a:cubicBezTo>
                <a:cubicBezTo>
                  <a:pt x="11171" y="18300"/>
                  <a:pt x="11176" y="18245"/>
                  <a:pt x="11191" y="18218"/>
                </a:cubicBezTo>
                <a:cubicBezTo>
                  <a:pt x="11199" y="18205"/>
                  <a:pt x="11208" y="18201"/>
                  <a:pt x="11216" y="18207"/>
                </a:cubicBezTo>
                <a:close/>
                <a:moveTo>
                  <a:pt x="20373" y="18914"/>
                </a:moveTo>
                <a:cubicBezTo>
                  <a:pt x="20414" y="18915"/>
                  <a:pt x="20454" y="18961"/>
                  <a:pt x="20485" y="19056"/>
                </a:cubicBezTo>
                <a:cubicBezTo>
                  <a:pt x="20548" y="19247"/>
                  <a:pt x="20547" y="19339"/>
                  <a:pt x="20480" y="19506"/>
                </a:cubicBezTo>
                <a:cubicBezTo>
                  <a:pt x="20407" y="19690"/>
                  <a:pt x="20319" y="19678"/>
                  <a:pt x="20251" y="19471"/>
                </a:cubicBezTo>
                <a:cubicBezTo>
                  <a:pt x="20190" y="19285"/>
                  <a:pt x="20191" y="19263"/>
                  <a:pt x="20261" y="19049"/>
                </a:cubicBezTo>
                <a:cubicBezTo>
                  <a:pt x="20291" y="18956"/>
                  <a:pt x="20332" y="18913"/>
                  <a:pt x="20373" y="18914"/>
                </a:cubicBezTo>
                <a:close/>
                <a:moveTo>
                  <a:pt x="15731" y="19112"/>
                </a:moveTo>
                <a:cubicBezTo>
                  <a:pt x="15778" y="19112"/>
                  <a:pt x="15818" y="19185"/>
                  <a:pt x="15847" y="19329"/>
                </a:cubicBezTo>
                <a:cubicBezTo>
                  <a:pt x="15887" y="19529"/>
                  <a:pt x="15887" y="19564"/>
                  <a:pt x="15837" y="19719"/>
                </a:cubicBezTo>
                <a:cubicBezTo>
                  <a:pt x="15806" y="19811"/>
                  <a:pt x="15758" y="19889"/>
                  <a:pt x="15731" y="19889"/>
                </a:cubicBezTo>
                <a:cubicBezTo>
                  <a:pt x="15703" y="19889"/>
                  <a:pt x="15657" y="19812"/>
                  <a:pt x="15626" y="19719"/>
                </a:cubicBezTo>
                <a:cubicBezTo>
                  <a:pt x="15576" y="19564"/>
                  <a:pt x="15575" y="19529"/>
                  <a:pt x="15616" y="19329"/>
                </a:cubicBezTo>
                <a:cubicBezTo>
                  <a:pt x="15645" y="19185"/>
                  <a:pt x="15684" y="19112"/>
                  <a:pt x="15731" y="19112"/>
                </a:cubicBezTo>
                <a:close/>
                <a:moveTo>
                  <a:pt x="15930" y="19268"/>
                </a:moveTo>
                <a:cubicBezTo>
                  <a:pt x="15938" y="19274"/>
                  <a:pt x="15946" y="19287"/>
                  <a:pt x="15950" y="19308"/>
                </a:cubicBezTo>
                <a:cubicBezTo>
                  <a:pt x="15960" y="19351"/>
                  <a:pt x="15956" y="19408"/>
                  <a:pt x="15940" y="19434"/>
                </a:cubicBezTo>
                <a:cubicBezTo>
                  <a:pt x="15925" y="19460"/>
                  <a:pt x="15904" y="19449"/>
                  <a:pt x="15895" y="19406"/>
                </a:cubicBezTo>
                <a:cubicBezTo>
                  <a:pt x="15885" y="19363"/>
                  <a:pt x="15890" y="19306"/>
                  <a:pt x="15905" y="19280"/>
                </a:cubicBezTo>
                <a:cubicBezTo>
                  <a:pt x="15913" y="19267"/>
                  <a:pt x="15922" y="19263"/>
                  <a:pt x="15930" y="1926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47" name="Google Shape;447;p12"/>
          <p:cNvSpPr/>
          <p:nvPr/>
        </p:nvSpPr>
        <p:spPr>
          <a:xfrm>
            <a:off x="1656183" y="5834584"/>
            <a:ext cx="811371" cy="1050714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178A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48" name="Google Shape;448;p12"/>
          <p:cNvGrpSpPr/>
          <p:nvPr/>
        </p:nvGrpSpPr>
        <p:grpSpPr>
          <a:xfrm>
            <a:off x="4761936" y="5484415"/>
            <a:ext cx="3379424" cy="2164235"/>
            <a:chOff x="0" y="0"/>
            <a:chExt cx="3379423" cy="2164233"/>
          </a:xfrm>
        </p:grpSpPr>
        <p:sp>
          <p:nvSpPr>
            <p:cNvPr id="449" name="Google Shape;449;p12"/>
            <p:cNvSpPr/>
            <p:nvPr/>
          </p:nvSpPr>
          <p:spPr>
            <a:xfrm>
              <a:off x="2757122" y="1450475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16E7C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0" name="Google Shape;450;p12"/>
            <p:cNvSpPr/>
            <p:nvPr/>
          </p:nvSpPr>
          <p:spPr>
            <a:xfrm>
              <a:off x="0" y="202883"/>
              <a:ext cx="622300" cy="628469"/>
            </a:xfrm>
            <a:prstGeom prst="ellipse">
              <a:avLst/>
            </a:prstGeom>
            <a:noFill/>
            <a:ln cap="flat" cmpd="sng" w="25400">
              <a:solidFill>
                <a:srgbClr val="16E7C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1" name="Google Shape;451;p12"/>
            <p:cNvSpPr/>
            <p:nvPr/>
          </p:nvSpPr>
          <p:spPr>
            <a:xfrm>
              <a:off x="2581502" y="725237"/>
              <a:ext cx="622301" cy="628469"/>
            </a:xfrm>
            <a:prstGeom prst="ellipse">
              <a:avLst/>
            </a:prstGeom>
            <a:noFill/>
            <a:ln cap="flat" cmpd="sng" w="25400">
              <a:solidFill>
                <a:srgbClr val="16E7C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2" name="Google Shape;452;p12"/>
            <p:cNvSpPr/>
            <p:nvPr/>
          </p:nvSpPr>
          <p:spPr>
            <a:xfrm>
              <a:off x="265690" y="1252849"/>
              <a:ext cx="622301" cy="628469"/>
            </a:xfrm>
            <a:prstGeom prst="ellipse">
              <a:avLst/>
            </a:prstGeom>
            <a:noFill/>
            <a:ln cap="flat" cmpd="sng" w="25400">
              <a:solidFill>
                <a:srgbClr val="16E7C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3" name="Google Shape;453;p12"/>
            <p:cNvSpPr/>
            <p:nvPr/>
          </p:nvSpPr>
          <p:spPr>
            <a:xfrm>
              <a:off x="882842" y="803522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16E7C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4" name="Google Shape;454;p12"/>
            <p:cNvSpPr/>
            <p:nvPr/>
          </p:nvSpPr>
          <p:spPr>
            <a:xfrm>
              <a:off x="1857494" y="1450475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16E7C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5" name="Google Shape;455;p12"/>
            <p:cNvSpPr/>
            <p:nvPr/>
          </p:nvSpPr>
          <p:spPr>
            <a:xfrm>
              <a:off x="961900" y="90727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16E7C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6" name="Google Shape;456;p12"/>
            <p:cNvSpPr/>
            <p:nvPr/>
          </p:nvSpPr>
          <p:spPr>
            <a:xfrm>
              <a:off x="1094519" y="1535765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16E7C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1732171" y="740022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16E7C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1857494" y="0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16E7C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9" name="Google Shape;459;p12"/>
            <p:cNvSpPr/>
            <p:nvPr/>
          </p:nvSpPr>
          <p:spPr>
            <a:xfrm>
              <a:off x="2757122" y="0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16E7C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cxnSp>
        <p:nvCxnSpPr>
          <p:cNvPr id="460" name="Google Shape;460;p12"/>
          <p:cNvCxnSpPr/>
          <p:nvPr/>
        </p:nvCxnSpPr>
        <p:spPr>
          <a:xfrm>
            <a:off x="2982375" y="6424669"/>
            <a:ext cx="1252040" cy="1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461" name="Google Shape;461;p12"/>
          <p:cNvCxnSpPr/>
          <p:nvPr/>
        </p:nvCxnSpPr>
        <p:spPr>
          <a:xfrm>
            <a:off x="8379875" y="6424669"/>
            <a:ext cx="1252040" cy="1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462" name="Google Shape;462;p12"/>
          <p:cNvSpPr/>
          <p:nvPr/>
        </p:nvSpPr>
        <p:spPr>
          <a:xfrm>
            <a:off x="20784931" y="5699957"/>
            <a:ext cx="1013372" cy="1449424"/>
          </a:xfrm>
          <a:custGeom>
            <a:rect b="b" l="l" r="r" t="t"/>
            <a:pathLst>
              <a:path extrusionOk="0" h="21588" w="21534">
                <a:moveTo>
                  <a:pt x="11315" y="2"/>
                </a:moveTo>
                <a:cubicBezTo>
                  <a:pt x="10522" y="-12"/>
                  <a:pt x="9695" y="42"/>
                  <a:pt x="8757" y="162"/>
                </a:cubicBezTo>
                <a:cubicBezTo>
                  <a:pt x="8531" y="191"/>
                  <a:pt x="8383" y="343"/>
                  <a:pt x="8425" y="502"/>
                </a:cubicBezTo>
                <a:cubicBezTo>
                  <a:pt x="8466" y="660"/>
                  <a:pt x="8683" y="764"/>
                  <a:pt x="8909" y="735"/>
                </a:cubicBezTo>
                <a:cubicBezTo>
                  <a:pt x="10384" y="545"/>
                  <a:pt x="11723" y="487"/>
                  <a:pt x="13464" y="815"/>
                </a:cubicBezTo>
                <a:cubicBezTo>
                  <a:pt x="13500" y="821"/>
                  <a:pt x="13535" y="825"/>
                  <a:pt x="13571" y="825"/>
                </a:cubicBezTo>
                <a:cubicBezTo>
                  <a:pt x="13754" y="825"/>
                  <a:pt x="13923" y="738"/>
                  <a:pt x="13973" y="608"/>
                </a:cubicBezTo>
                <a:cubicBezTo>
                  <a:pt x="14032" y="452"/>
                  <a:pt x="13902" y="293"/>
                  <a:pt x="13680" y="251"/>
                </a:cubicBezTo>
                <a:cubicBezTo>
                  <a:pt x="12871" y="99"/>
                  <a:pt x="12109" y="17"/>
                  <a:pt x="11315" y="2"/>
                </a:cubicBezTo>
                <a:close/>
                <a:moveTo>
                  <a:pt x="10489" y="1122"/>
                </a:moveTo>
                <a:cubicBezTo>
                  <a:pt x="10183" y="1126"/>
                  <a:pt x="9883" y="1138"/>
                  <a:pt x="9591" y="1159"/>
                </a:cubicBezTo>
                <a:cubicBezTo>
                  <a:pt x="7232" y="1324"/>
                  <a:pt x="5638" y="1854"/>
                  <a:pt x="4718" y="2268"/>
                </a:cubicBezTo>
                <a:cubicBezTo>
                  <a:pt x="4525" y="2355"/>
                  <a:pt x="4469" y="2535"/>
                  <a:pt x="4594" y="2670"/>
                </a:cubicBezTo>
                <a:cubicBezTo>
                  <a:pt x="4673" y="2757"/>
                  <a:pt x="4807" y="2804"/>
                  <a:pt x="4943" y="2804"/>
                </a:cubicBezTo>
                <a:cubicBezTo>
                  <a:pt x="5020" y="2804"/>
                  <a:pt x="5097" y="2790"/>
                  <a:pt x="5167" y="2759"/>
                </a:cubicBezTo>
                <a:cubicBezTo>
                  <a:pt x="6011" y="2378"/>
                  <a:pt x="7480" y="1892"/>
                  <a:pt x="9675" y="1738"/>
                </a:cubicBezTo>
                <a:cubicBezTo>
                  <a:pt x="11543" y="1607"/>
                  <a:pt x="14445" y="1888"/>
                  <a:pt x="15791" y="2514"/>
                </a:cubicBezTo>
                <a:cubicBezTo>
                  <a:pt x="15983" y="2603"/>
                  <a:pt x="16243" y="2564"/>
                  <a:pt x="16370" y="2430"/>
                </a:cubicBezTo>
                <a:cubicBezTo>
                  <a:pt x="16497" y="2296"/>
                  <a:pt x="16444" y="2116"/>
                  <a:pt x="16253" y="2027"/>
                </a:cubicBezTo>
                <a:cubicBezTo>
                  <a:pt x="15027" y="1457"/>
                  <a:pt x="12632" y="1095"/>
                  <a:pt x="10489" y="1122"/>
                </a:cubicBezTo>
                <a:close/>
                <a:moveTo>
                  <a:pt x="11050" y="2357"/>
                </a:moveTo>
                <a:cubicBezTo>
                  <a:pt x="10754" y="2349"/>
                  <a:pt x="10457" y="2350"/>
                  <a:pt x="10162" y="2361"/>
                </a:cubicBezTo>
                <a:cubicBezTo>
                  <a:pt x="9824" y="2373"/>
                  <a:pt x="9488" y="2399"/>
                  <a:pt x="9154" y="2437"/>
                </a:cubicBezTo>
                <a:cubicBezTo>
                  <a:pt x="6182" y="2777"/>
                  <a:pt x="4138" y="3394"/>
                  <a:pt x="1847" y="5679"/>
                </a:cubicBezTo>
                <a:cubicBezTo>
                  <a:pt x="1715" y="5810"/>
                  <a:pt x="1761" y="5992"/>
                  <a:pt x="1949" y="6084"/>
                </a:cubicBezTo>
                <a:cubicBezTo>
                  <a:pt x="2136" y="6177"/>
                  <a:pt x="2395" y="6146"/>
                  <a:pt x="2527" y="6014"/>
                </a:cubicBezTo>
                <a:cubicBezTo>
                  <a:pt x="4661" y="3886"/>
                  <a:pt x="6478" y="3333"/>
                  <a:pt x="9288" y="3011"/>
                </a:cubicBezTo>
                <a:cubicBezTo>
                  <a:pt x="11727" y="2732"/>
                  <a:pt x="14345" y="3216"/>
                  <a:pt x="16290" y="4307"/>
                </a:cubicBezTo>
                <a:cubicBezTo>
                  <a:pt x="17860" y="5186"/>
                  <a:pt x="19546" y="7126"/>
                  <a:pt x="18665" y="11366"/>
                </a:cubicBezTo>
                <a:cubicBezTo>
                  <a:pt x="18632" y="11525"/>
                  <a:pt x="18787" y="11673"/>
                  <a:pt x="19015" y="11696"/>
                </a:cubicBezTo>
                <a:cubicBezTo>
                  <a:pt x="19035" y="11698"/>
                  <a:pt x="19057" y="11698"/>
                  <a:pt x="19077" y="11698"/>
                </a:cubicBezTo>
                <a:cubicBezTo>
                  <a:pt x="19280" y="11698"/>
                  <a:pt x="19456" y="11594"/>
                  <a:pt x="19486" y="11449"/>
                </a:cubicBezTo>
                <a:cubicBezTo>
                  <a:pt x="20004" y="8958"/>
                  <a:pt x="19960" y="5619"/>
                  <a:pt x="16809" y="3853"/>
                </a:cubicBezTo>
                <a:cubicBezTo>
                  <a:pt x="15181" y="2940"/>
                  <a:pt x="13123" y="2416"/>
                  <a:pt x="11050" y="2357"/>
                </a:cubicBezTo>
                <a:close/>
                <a:moveTo>
                  <a:pt x="17948" y="3011"/>
                </a:moveTo>
                <a:cubicBezTo>
                  <a:pt x="17842" y="3016"/>
                  <a:pt x="17738" y="3049"/>
                  <a:pt x="17662" y="3110"/>
                </a:cubicBezTo>
                <a:cubicBezTo>
                  <a:pt x="17512" y="3231"/>
                  <a:pt x="17531" y="3417"/>
                  <a:pt x="17705" y="3522"/>
                </a:cubicBezTo>
                <a:cubicBezTo>
                  <a:pt x="19030" y="4332"/>
                  <a:pt x="19901" y="5435"/>
                  <a:pt x="20295" y="6804"/>
                </a:cubicBezTo>
                <a:cubicBezTo>
                  <a:pt x="20335" y="6942"/>
                  <a:pt x="20508" y="7039"/>
                  <a:pt x="20702" y="7039"/>
                </a:cubicBezTo>
                <a:cubicBezTo>
                  <a:pt x="20729" y="7039"/>
                  <a:pt x="20756" y="7036"/>
                  <a:pt x="20784" y="7032"/>
                </a:cubicBezTo>
                <a:cubicBezTo>
                  <a:pt x="21009" y="7000"/>
                  <a:pt x="21154" y="6847"/>
                  <a:pt x="21109" y="6689"/>
                </a:cubicBezTo>
                <a:cubicBezTo>
                  <a:pt x="20677" y="5192"/>
                  <a:pt x="19717" y="3978"/>
                  <a:pt x="18250" y="3082"/>
                </a:cubicBezTo>
                <a:cubicBezTo>
                  <a:pt x="18164" y="3030"/>
                  <a:pt x="18054" y="3006"/>
                  <a:pt x="17948" y="3011"/>
                </a:cubicBezTo>
                <a:close/>
                <a:moveTo>
                  <a:pt x="11154" y="3788"/>
                </a:moveTo>
                <a:cubicBezTo>
                  <a:pt x="10635" y="3792"/>
                  <a:pt x="10208" y="3802"/>
                  <a:pt x="9814" y="3823"/>
                </a:cubicBezTo>
                <a:cubicBezTo>
                  <a:pt x="9585" y="3835"/>
                  <a:pt x="9412" y="3976"/>
                  <a:pt x="9430" y="4136"/>
                </a:cubicBezTo>
                <a:cubicBezTo>
                  <a:pt x="9447" y="4297"/>
                  <a:pt x="9648" y="4415"/>
                  <a:pt x="9876" y="4404"/>
                </a:cubicBezTo>
                <a:cubicBezTo>
                  <a:pt x="10252" y="4384"/>
                  <a:pt x="10661" y="4374"/>
                  <a:pt x="11161" y="4371"/>
                </a:cubicBezTo>
                <a:cubicBezTo>
                  <a:pt x="14113" y="4354"/>
                  <a:pt x="15680" y="5594"/>
                  <a:pt x="16476" y="6641"/>
                </a:cubicBezTo>
                <a:cubicBezTo>
                  <a:pt x="16846" y="7126"/>
                  <a:pt x="17053" y="7891"/>
                  <a:pt x="17079" y="8851"/>
                </a:cubicBezTo>
                <a:cubicBezTo>
                  <a:pt x="17100" y="9607"/>
                  <a:pt x="17002" y="10370"/>
                  <a:pt x="16903" y="10833"/>
                </a:cubicBezTo>
                <a:cubicBezTo>
                  <a:pt x="16869" y="10993"/>
                  <a:pt x="17026" y="11142"/>
                  <a:pt x="17253" y="11166"/>
                </a:cubicBezTo>
                <a:cubicBezTo>
                  <a:pt x="17274" y="11168"/>
                  <a:pt x="17295" y="11169"/>
                  <a:pt x="17315" y="11169"/>
                </a:cubicBezTo>
                <a:cubicBezTo>
                  <a:pt x="17517" y="11169"/>
                  <a:pt x="17693" y="11065"/>
                  <a:pt x="17724" y="10920"/>
                </a:cubicBezTo>
                <a:cubicBezTo>
                  <a:pt x="17791" y="10611"/>
                  <a:pt x="18341" y="7853"/>
                  <a:pt x="17211" y="6367"/>
                </a:cubicBezTo>
                <a:cubicBezTo>
                  <a:pt x="16476" y="5401"/>
                  <a:pt x="14723" y="3788"/>
                  <a:pt x="11226" y="3788"/>
                </a:cubicBezTo>
                <a:cubicBezTo>
                  <a:pt x="11202" y="3788"/>
                  <a:pt x="11179" y="3788"/>
                  <a:pt x="11154" y="3788"/>
                </a:cubicBezTo>
                <a:close/>
                <a:moveTo>
                  <a:pt x="7747" y="4101"/>
                </a:moveTo>
                <a:cubicBezTo>
                  <a:pt x="7693" y="4099"/>
                  <a:pt x="7638" y="4103"/>
                  <a:pt x="7584" y="4115"/>
                </a:cubicBezTo>
                <a:cubicBezTo>
                  <a:pt x="6328" y="4411"/>
                  <a:pt x="5310" y="4929"/>
                  <a:pt x="4383" y="5747"/>
                </a:cubicBezTo>
                <a:cubicBezTo>
                  <a:pt x="2175" y="7694"/>
                  <a:pt x="2672" y="10159"/>
                  <a:pt x="2988" y="11129"/>
                </a:cubicBezTo>
                <a:cubicBezTo>
                  <a:pt x="3488" y="12660"/>
                  <a:pt x="5288" y="15181"/>
                  <a:pt x="7328" y="16583"/>
                </a:cubicBezTo>
                <a:cubicBezTo>
                  <a:pt x="9933" y="18374"/>
                  <a:pt x="12638" y="19625"/>
                  <a:pt x="17375" y="19905"/>
                </a:cubicBezTo>
                <a:cubicBezTo>
                  <a:pt x="17386" y="19905"/>
                  <a:pt x="17400" y="19905"/>
                  <a:pt x="17412" y="19905"/>
                </a:cubicBezTo>
                <a:cubicBezTo>
                  <a:pt x="17625" y="19905"/>
                  <a:pt x="17805" y="19790"/>
                  <a:pt x="17824" y="19638"/>
                </a:cubicBezTo>
                <a:cubicBezTo>
                  <a:pt x="17843" y="19478"/>
                  <a:pt x="17675" y="19337"/>
                  <a:pt x="17446" y="19324"/>
                </a:cubicBezTo>
                <a:cubicBezTo>
                  <a:pt x="12958" y="19058"/>
                  <a:pt x="10388" y="17870"/>
                  <a:pt x="7911" y="16167"/>
                </a:cubicBezTo>
                <a:cubicBezTo>
                  <a:pt x="5979" y="14839"/>
                  <a:pt x="4273" y="12450"/>
                  <a:pt x="3800" y="10999"/>
                </a:cubicBezTo>
                <a:cubicBezTo>
                  <a:pt x="3510" y="10111"/>
                  <a:pt x="3049" y="7859"/>
                  <a:pt x="5033" y="6110"/>
                </a:cubicBezTo>
                <a:cubicBezTo>
                  <a:pt x="5856" y="5384"/>
                  <a:pt x="6750" y="4926"/>
                  <a:pt x="7847" y="4668"/>
                </a:cubicBezTo>
                <a:cubicBezTo>
                  <a:pt x="8064" y="4617"/>
                  <a:pt x="8183" y="4452"/>
                  <a:pt x="8110" y="4300"/>
                </a:cubicBezTo>
                <a:cubicBezTo>
                  <a:pt x="8055" y="4185"/>
                  <a:pt x="7909" y="4110"/>
                  <a:pt x="7747" y="4101"/>
                </a:cubicBezTo>
                <a:close/>
                <a:moveTo>
                  <a:pt x="10497" y="5117"/>
                </a:moveTo>
                <a:cubicBezTo>
                  <a:pt x="9985" y="5127"/>
                  <a:pt x="9469" y="5180"/>
                  <a:pt x="8963" y="5279"/>
                </a:cubicBezTo>
                <a:cubicBezTo>
                  <a:pt x="7537" y="5556"/>
                  <a:pt x="6334" y="6162"/>
                  <a:pt x="5579" y="6987"/>
                </a:cubicBezTo>
                <a:cubicBezTo>
                  <a:pt x="4716" y="7928"/>
                  <a:pt x="4459" y="9116"/>
                  <a:pt x="4837" y="10425"/>
                </a:cubicBezTo>
                <a:cubicBezTo>
                  <a:pt x="5102" y="11342"/>
                  <a:pt x="5659" y="12347"/>
                  <a:pt x="6402" y="13254"/>
                </a:cubicBezTo>
                <a:cubicBezTo>
                  <a:pt x="6479" y="13348"/>
                  <a:pt x="6618" y="13400"/>
                  <a:pt x="6762" y="13400"/>
                </a:cubicBezTo>
                <a:cubicBezTo>
                  <a:pt x="6833" y="13400"/>
                  <a:pt x="6903" y="13388"/>
                  <a:pt x="6968" y="13362"/>
                </a:cubicBezTo>
                <a:cubicBezTo>
                  <a:pt x="7167" y="13282"/>
                  <a:pt x="7236" y="13103"/>
                  <a:pt x="7122" y="12964"/>
                </a:cubicBezTo>
                <a:cubicBezTo>
                  <a:pt x="6432" y="12122"/>
                  <a:pt x="5897" y="11155"/>
                  <a:pt x="5653" y="10310"/>
                </a:cubicBezTo>
                <a:cubicBezTo>
                  <a:pt x="4890" y="7666"/>
                  <a:pt x="7078" y="6250"/>
                  <a:pt x="9184" y="5841"/>
                </a:cubicBezTo>
                <a:cubicBezTo>
                  <a:pt x="12083" y="5277"/>
                  <a:pt x="14296" y="6355"/>
                  <a:pt x="14983" y="7710"/>
                </a:cubicBezTo>
                <a:cubicBezTo>
                  <a:pt x="15376" y="8486"/>
                  <a:pt x="15321" y="9279"/>
                  <a:pt x="15206" y="9807"/>
                </a:cubicBezTo>
                <a:cubicBezTo>
                  <a:pt x="15171" y="9967"/>
                  <a:pt x="15326" y="10115"/>
                  <a:pt x="15553" y="10140"/>
                </a:cubicBezTo>
                <a:cubicBezTo>
                  <a:pt x="15780" y="10164"/>
                  <a:pt x="15993" y="10055"/>
                  <a:pt x="16027" y="9896"/>
                </a:cubicBezTo>
                <a:cubicBezTo>
                  <a:pt x="16156" y="9302"/>
                  <a:pt x="16215" y="8405"/>
                  <a:pt x="15764" y="7515"/>
                </a:cubicBezTo>
                <a:cubicBezTo>
                  <a:pt x="15274" y="6547"/>
                  <a:pt x="14301" y="5825"/>
                  <a:pt x="12950" y="5428"/>
                </a:cubicBezTo>
                <a:cubicBezTo>
                  <a:pt x="12187" y="5204"/>
                  <a:pt x="11348" y="5100"/>
                  <a:pt x="10497" y="5117"/>
                </a:cubicBezTo>
                <a:close/>
                <a:moveTo>
                  <a:pt x="10248" y="6470"/>
                </a:moveTo>
                <a:cubicBezTo>
                  <a:pt x="9713" y="6493"/>
                  <a:pt x="9194" y="6588"/>
                  <a:pt x="8722" y="6755"/>
                </a:cubicBezTo>
                <a:cubicBezTo>
                  <a:pt x="7320" y="7253"/>
                  <a:pt x="6114" y="8504"/>
                  <a:pt x="6936" y="10524"/>
                </a:cubicBezTo>
                <a:cubicBezTo>
                  <a:pt x="8635" y="14696"/>
                  <a:pt x="12975" y="16231"/>
                  <a:pt x="13159" y="16294"/>
                </a:cubicBezTo>
                <a:cubicBezTo>
                  <a:pt x="13218" y="16314"/>
                  <a:pt x="13281" y="16326"/>
                  <a:pt x="13343" y="16326"/>
                </a:cubicBezTo>
                <a:cubicBezTo>
                  <a:pt x="13496" y="16326"/>
                  <a:pt x="13642" y="16265"/>
                  <a:pt x="13715" y="16162"/>
                </a:cubicBezTo>
                <a:cubicBezTo>
                  <a:pt x="13816" y="16018"/>
                  <a:pt x="13732" y="15844"/>
                  <a:pt x="13526" y="15772"/>
                </a:cubicBezTo>
                <a:cubicBezTo>
                  <a:pt x="13516" y="15769"/>
                  <a:pt x="12465" y="15398"/>
                  <a:pt x="11231" y="14548"/>
                </a:cubicBezTo>
                <a:cubicBezTo>
                  <a:pt x="10096" y="13767"/>
                  <a:pt x="8569" y="12407"/>
                  <a:pt x="7737" y="10364"/>
                </a:cubicBezTo>
                <a:cubicBezTo>
                  <a:pt x="7157" y="8938"/>
                  <a:pt x="7664" y="7783"/>
                  <a:pt x="9097" y="7275"/>
                </a:cubicBezTo>
                <a:cubicBezTo>
                  <a:pt x="10284" y="6854"/>
                  <a:pt x="12161" y="6945"/>
                  <a:pt x="13479" y="8138"/>
                </a:cubicBezTo>
                <a:cubicBezTo>
                  <a:pt x="13620" y="8265"/>
                  <a:pt x="13880" y="8289"/>
                  <a:pt x="14062" y="8190"/>
                </a:cubicBezTo>
                <a:cubicBezTo>
                  <a:pt x="14244" y="8091"/>
                  <a:pt x="14277" y="7909"/>
                  <a:pt x="14137" y="7781"/>
                </a:cubicBezTo>
                <a:cubicBezTo>
                  <a:pt x="13443" y="7154"/>
                  <a:pt x="12536" y="6728"/>
                  <a:pt x="11514" y="6552"/>
                </a:cubicBezTo>
                <a:cubicBezTo>
                  <a:pt x="11273" y="6510"/>
                  <a:pt x="11031" y="6484"/>
                  <a:pt x="10789" y="6472"/>
                </a:cubicBezTo>
                <a:cubicBezTo>
                  <a:pt x="10608" y="6463"/>
                  <a:pt x="10427" y="6463"/>
                  <a:pt x="10248" y="6470"/>
                </a:cubicBezTo>
                <a:close/>
                <a:moveTo>
                  <a:pt x="1512" y="6625"/>
                </a:moveTo>
                <a:cubicBezTo>
                  <a:pt x="1351" y="6634"/>
                  <a:pt x="1203" y="6710"/>
                  <a:pt x="1150" y="6825"/>
                </a:cubicBezTo>
                <a:cubicBezTo>
                  <a:pt x="839" y="7491"/>
                  <a:pt x="639" y="8405"/>
                  <a:pt x="639" y="9153"/>
                </a:cubicBezTo>
                <a:cubicBezTo>
                  <a:pt x="639" y="9314"/>
                  <a:pt x="826" y="9444"/>
                  <a:pt x="1055" y="9444"/>
                </a:cubicBezTo>
                <a:cubicBezTo>
                  <a:pt x="1285" y="9444"/>
                  <a:pt x="1470" y="9314"/>
                  <a:pt x="1470" y="9153"/>
                </a:cubicBezTo>
                <a:cubicBezTo>
                  <a:pt x="1470" y="8461"/>
                  <a:pt x="1656" y="7618"/>
                  <a:pt x="1941" y="7006"/>
                </a:cubicBezTo>
                <a:cubicBezTo>
                  <a:pt x="2012" y="6853"/>
                  <a:pt x="1894" y="6687"/>
                  <a:pt x="1676" y="6637"/>
                </a:cubicBezTo>
                <a:cubicBezTo>
                  <a:pt x="1621" y="6625"/>
                  <a:pt x="1566" y="6622"/>
                  <a:pt x="1512" y="6625"/>
                </a:cubicBezTo>
                <a:close/>
                <a:moveTo>
                  <a:pt x="11102" y="7922"/>
                </a:moveTo>
                <a:cubicBezTo>
                  <a:pt x="10771" y="7915"/>
                  <a:pt x="10417" y="7967"/>
                  <a:pt x="10042" y="8101"/>
                </a:cubicBezTo>
                <a:cubicBezTo>
                  <a:pt x="8587" y="8624"/>
                  <a:pt x="8194" y="9727"/>
                  <a:pt x="8993" y="11053"/>
                </a:cubicBezTo>
                <a:cubicBezTo>
                  <a:pt x="9788" y="12373"/>
                  <a:pt x="11391" y="13857"/>
                  <a:pt x="12891" y="14663"/>
                </a:cubicBezTo>
                <a:cubicBezTo>
                  <a:pt x="15646" y="16143"/>
                  <a:pt x="19243" y="16329"/>
                  <a:pt x="19394" y="16336"/>
                </a:cubicBezTo>
                <a:cubicBezTo>
                  <a:pt x="19404" y="16336"/>
                  <a:pt x="19412" y="16336"/>
                  <a:pt x="19422" y="16336"/>
                </a:cubicBezTo>
                <a:cubicBezTo>
                  <a:pt x="19638" y="16336"/>
                  <a:pt x="19821" y="16219"/>
                  <a:pt x="19836" y="16065"/>
                </a:cubicBezTo>
                <a:cubicBezTo>
                  <a:pt x="19851" y="15904"/>
                  <a:pt x="19678" y="15764"/>
                  <a:pt x="19449" y="15753"/>
                </a:cubicBezTo>
                <a:cubicBezTo>
                  <a:pt x="19414" y="15752"/>
                  <a:pt x="15948" y="15571"/>
                  <a:pt x="13397" y="14200"/>
                </a:cubicBezTo>
                <a:cubicBezTo>
                  <a:pt x="12022" y="13462"/>
                  <a:pt x="10493" y="12042"/>
                  <a:pt x="9760" y="10825"/>
                </a:cubicBezTo>
                <a:cubicBezTo>
                  <a:pt x="9140" y="9796"/>
                  <a:pt x="9382" y="8993"/>
                  <a:pt x="10422" y="8620"/>
                </a:cubicBezTo>
                <a:cubicBezTo>
                  <a:pt x="10781" y="8491"/>
                  <a:pt x="11732" y="8149"/>
                  <a:pt x="13216" y="9844"/>
                </a:cubicBezTo>
                <a:cubicBezTo>
                  <a:pt x="13657" y="10347"/>
                  <a:pt x="14785" y="11410"/>
                  <a:pt x="15342" y="11767"/>
                </a:cubicBezTo>
                <a:cubicBezTo>
                  <a:pt x="15512" y="11876"/>
                  <a:pt x="15773" y="11867"/>
                  <a:pt x="15928" y="11748"/>
                </a:cubicBezTo>
                <a:cubicBezTo>
                  <a:pt x="16083" y="11630"/>
                  <a:pt x="16072" y="11446"/>
                  <a:pt x="15903" y="11338"/>
                </a:cubicBezTo>
                <a:cubicBezTo>
                  <a:pt x="15437" y="11038"/>
                  <a:pt x="14376" y="10055"/>
                  <a:pt x="13926" y="9540"/>
                </a:cubicBezTo>
                <a:cubicBezTo>
                  <a:pt x="13547" y="9107"/>
                  <a:pt x="12538" y="7955"/>
                  <a:pt x="11102" y="7922"/>
                </a:cubicBezTo>
                <a:close/>
                <a:moveTo>
                  <a:pt x="21077" y="8390"/>
                </a:moveTo>
                <a:cubicBezTo>
                  <a:pt x="20847" y="8397"/>
                  <a:pt x="20669" y="8534"/>
                  <a:pt x="20680" y="8694"/>
                </a:cubicBezTo>
                <a:cubicBezTo>
                  <a:pt x="20740" y="9617"/>
                  <a:pt x="20680" y="10537"/>
                  <a:pt x="20496" y="11506"/>
                </a:cubicBezTo>
                <a:cubicBezTo>
                  <a:pt x="20466" y="11666"/>
                  <a:pt x="20626" y="11812"/>
                  <a:pt x="20853" y="11833"/>
                </a:cubicBezTo>
                <a:cubicBezTo>
                  <a:pt x="20872" y="11835"/>
                  <a:pt x="20890" y="11835"/>
                  <a:pt x="20908" y="11835"/>
                </a:cubicBezTo>
                <a:cubicBezTo>
                  <a:pt x="21113" y="11835"/>
                  <a:pt x="21292" y="11730"/>
                  <a:pt x="21320" y="11583"/>
                </a:cubicBezTo>
                <a:cubicBezTo>
                  <a:pt x="21510" y="10579"/>
                  <a:pt x="21573" y="9626"/>
                  <a:pt x="21511" y="8668"/>
                </a:cubicBezTo>
                <a:cubicBezTo>
                  <a:pt x="21500" y="8508"/>
                  <a:pt x="21307" y="8385"/>
                  <a:pt x="21077" y="8390"/>
                </a:cubicBezTo>
                <a:close/>
                <a:moveTo>
                  <a:pt x="11308" y="9289"/>
                </a:moveTo>
                <a:cubicBezTo>
                  <a:pt x="11114" y="9271"/>
                  <a:pt x="10939" y="9303"/>
                  <a:pt x="10799" y="9347"/>
                </a:cubicBezTo>
                <a:cubicBezTo>
                  <a:pt x="10472" y="9448"/>
                  <a:pt x="10334" y="9609"/>
                  <a:pt x="10276" y="9727"/>
                </a:cubicBezTo>
                <a:cubicBezTo>
                  <a:pt x="10099" y="10088"/>
                  <a:pt x="10395" y="10523"/>
                  <a:pt x="10769" y="11013"/>
                </a:cubicBezTo>
                <a:cubicBezTo>
                  <a:pt x="11153" y="11514"/>
                  <a:pt x="12114" y="12574"/>
                  <a:pt x="13280" y="13371"/>
                </a:cubicBezTo>
                <a:cubicBezTo>
                  <a:pt x="13445" y="13483"/>
                  <a:pt x="13708" y="13481"/>
                  <a:pt x="13869" y="13366"/>
                </a:cubicBezTo>
                <a:cubicBezTo>
                  <a:pt x="14029" y="13250"/>
                  <a:pt x="14025" y="13066"/>
                  <a:pt x="13861" y="12953"/>
                </a:cubicBezTo>
                <a:cubicBezTo>
                  <a:pt x="12765" y="12204"/>
                  <a:pt x="11838" y="11175"/>
                  <a:pt x="11501" y="10736"/>
                </a:cubicBezTo>
                <a:cubicBezTo>
                  <a:pt x="11361" y="10553"/>
                  <a:pt x="10989" y="10066"/>
                  <a:pt x="11062" y="9917"/>
                </a:cubicBezTo>
                <a:cubicBezTo>
                  <a:pt x="11064" y="9912"/>
                  <a:pt x="11070" y="9898"/>
                  <a:pt x="11134" y="9879"/>
                </a:cubicBezTo>
                <a:cubicBezTo>
                  <a:pt x="11194" y="9860"/>
                  <a:pt x="11223" y="9852"/>
                  <a:pt x="11338" y="9934"/>
                </a:cubicBezTo>
                <a:cubicBezTo>
                  <a:pt x="11513" y="10060"/>
                  <a:pt x="11726" y="10312"/>
                  <a:pt x="11975" y="10604"/>
                </a:cubicBezTo>
                <a:cubicBezTo>
                  <a:pt x="12508" y="11228"/>
                  <a:pt x="13501" y="12390"/>
                  <a:pt x="15439" y="13160"/>
                </a:cubicBezTo>
                <a:cubicBezTo>
                  <a:pt x="17682" y="14052"/>
                  <a:pt x="20201" y="14171"/>
                  <a:pt x="20307" y="14176"/>
                </a:cubicBezTo>
                <a:cubicBezTo>
                  <a:pt x="20316" y="14176"/>
                  <a:pt x="20326" y="14176"/>
                  <a:pt x="20335" y="14176"/>
                </a:cubicBezTo>
                <a:cubicBezTo>
                  <a:pt x="20552" y="14176"/>
                  <a:pt x="20735" y="14057"/>
                  <a:pt x="20749" y="13903"/>
                </a:cubicBezTo>
                <a:cubicBezTo>
                  <a:pt x="20763" y="13742"/>
                  <a:pt x="20588" y="13604"/>
                  <a:pt x="20359" y="13593"/>
                </a:cubicBezTo>
                <a:cubicBezTo>
                  <a:pt x="20335" y="13592"/>
                  <a:pt x="17920" y="13476"/>
                  <a:pt x="15849" y="12653"/>
                </a:cubicBezTo>
                <a:cubicBezTo>
                  <a:pt x="14101" y="11958"/>
                  <a:pt x="13183" y="10883"/>
                  <a:pt x="12690" y="10305"/>
                </a:cubicBezTo>
                <a:cubicBezTo>
                  <a:pt x="12403" y="9968"/>
                  <a:pt x="12175" y="9700"/>
                  <a:pt x="11931" y="9526"/>
                </a:cubicBezTo>
                <a:cubicBezTo>
                  <a:pt x="11717" y="9373"/>
                  <a:pt x="11502" y="9307"/>
                  <a:pt x="11308" y="9289"/>
                </a:cubicBezTo>
                <a:close/>
                <a:moveTo>
                  <a:pt x="1214" y="10075"/>
                </a:moveTo>
                <a:cubicBezTo>
                  <a:pt x="985" y="10089"/>
                  <a:pt x="817" y="10231"/>
                  <a:pt x="837" y="10392"/>
                </a:cubicBezTo>
                <a:cubicBezTo>
                  <a:pt x="997" y="11678"/>
                  <a:pt x="2204" y="14433"/>
                  <a:pt x="3968" y="16049"/>
                </a:cubicBezTo>
                <a:cubicBezTo>
                  <a:pt x="4762" y="16776"/>
                  <a:pt x="5614" y="17435"/>
                  <a:pt x="6499" y="18009"/>
                </a:cubicBezTo>
                <a:cubicBezTo>
                  <a:pt x="6579" y="18061"/>
                  <a:pt x="6681" y="18087"/>
                  <a:pt x="6782" y="18087"/>
                </a:cubicBezTo>
                <a:cubicBezTo>
                  <a:pt x="6894" y="18087"/>
                  <a:pt x="7005" y="18055"/>
                  <a:pt x="7087" y="17993"/>
                </a:cubicBezTo>
                <a:cubicBezTo>
                  <a:pt x="7243" y="17875"/>
                  <a:pt x="7231" y="17690"/>
                  <a:pt x="7062" y="17581"/>
                </a:cubicBezTo>
                <a:cubicBezTo>
                  <a:pt x="6212" y="17030"/>
                  <a:pt x="5393" y="16395"/>
                  <a:pt x="4628" y="15694"/>
                </a:cubicBezTo>
                <a:cubicBezTo>
                  <a:pt x="2959" y="14165"/>
                  <a:pt x="1815" y="11559"/>
                  <a:pt x="1663" y="10341"/>
                </a:cubicBezTo>
                <a:cubicBezTo>
                  <a:pt x="1643" y="10181"/>
                  <a:pt x="1443" y="10061"/>
                  <a:pt x="1214" y="10075"/>
                </a:cubicBezTo>
                <a:close/>
                <a:moveTo>
                  <a:pt x="17037" y="11823"/>
                </a:moveTo>
                <a:cubicBezTo>
                  <a:pt x="16875" y="11823"/>
                  <a:pt x="16720" y="11889"/>
                  <a:pt x="16652" y="12000"/>
                </a:cubicBezTo>
                <a:cubicBezTo>
                  <a:pt x="16563" y="12148"/>
                  <a:pt x="16662" y="12320"/>
                  <a:pt x="16873" y="12383"/>
                </a:cubicBezTo>
                <a:cubicBezTo>
                  <a:pt x="18934" y="12996"/>
                  <a:pt x="20622" y="13006"/>
                  <a:pt x="20707" y="13006"/>
                </a:cubicBezTo>
                <a:cubicBezTo>
                  <a:pt x="20936" y="13005"/>
                  <a:pt x="21122" y="12874"/>
                  <a:pt x="21121" y="12713"/>
                </a:cubicBezTo>
                <a:cubicBezTo>
                  <a:pt x="21121" y="12553"/>
                  <a:pt x="20937" y="12423"/>
                  <a:pt x="20707" y="12423"/>
                </a:cubicBezTo>
                <a:cubicBezTo>
                  <a:pt x="20687" y="12423"/>
                  <a:pt x="19112" y="12417"/>
                  <a:pt x="17198" y="11847"/>
                </a:cubicBezTo>
                <a:cubicBezTo>
                  <a:pt x="17146" y="11832"/>
                  <a:pt x="17091" y="11823"/>
                  <a:pt x="17037" y="11823"/>
                </a:cubicBezTo>
                <a:close/>
                <a:moveTo>
                  <a:pt x="361" y="12860"/>
                </a:moveTo>
                <a:cubicBezTo>
                  <a:pt x="133" y="12881"/>
                  <a:pt x="-27" y="13027"/>
                  <a:pt x="3" y="13186"/>
                </a:cubicBezTo>
                <a:cubicBezTo>
                  <a:pt x="130" y="13851"/>
                  <a:pt x="640" y="14606"/>
                  <a:pt x="976" y="15105"/>
                </a:cubicBezTo>
                <a:cubicBezTo>
                  <a:pt x="1063" y="15235"/>
                  <a:pt x="1138" y="15347"/>
                  <a:pt x="1189" y="15432"/>
                </a:cubicBezTo>
                <a:cubicBezTo>
                  <a:pt x="1257" y="15543"/>
                  <a:pt x="1410" y="15609"/>
                  <a:pt x="1571" y="15609"/>
                </a:cubicBezTo>
                <a:cubicBezTo>
                  <a:pt x="1626" y="15609"/>
                  <a:pt x="1682" y="15602"/>
                  <a:pt x="1735" y="15586"/>
                </a:cubicBezTo>
                <a:cubicBezTo>
                  <a:pt x="1947" y="15523"/>
                  <a:pt x="2043" y="15352"/>
                  <a:pt x="1954" y="15204"/>
                </a:cubicBezTo>
                <a:cubicBezTo>
                  <a:pt x="1896" y="15108"/>
                  <a:pt x="1819" y="14991"/>
                  <a:pt x="1728" y="14856"/>
                </a:cubicBezTo>
                <a:cubicBezTo>
                  <a:pt x="1414" y="14390"/>
                  <a:pt x="939" y="13685"/>
                  <a:pt x="830" y="13110"/>
                </a:cubicBezTo>
                <a:cubicBezTo>
                  <a:pt x="799" y="12950"/>
                  <a:pt x="588" y="12838"/>
                  <a:pt x="361" y="12860"/>
                </a:cubicBezTo>
                <a:close/>
                <a:moveTo>
                  <a:pt x="15129" y="13701"/>
                </a:moveTo>
                <a:cubicBezTo>
                  <a:pt x="14967" y="13694"/>
                  <a:pt x="14807" y="13753"/>
                  <a:pt x="14730" y="13861"/>
                </a:cubicBezTo>
                <a:cubicBezTo>
                  <a:pt x="14627" y="14005"/>
                  <a:pt x="14711" y="14180"/>
                  <a:pt x="14916" y="14253"/>
                </a:cubicBezTo>
                <a:cubicBezTo>
                  <a:pt x="17269" y="15080"/>
                  <a:pt x="19720" y="15239"/>
                  <a:pt x="19824" y="15246"/>
                </a:cubicBezTo>
                <a:cubicBezTo>
                  <a:pt x="19836" y="15246"/>
                  <a:pt x="19849" y="15247"/>
                  <a:pt x="19861" y="15247"/>
                </a:cubicBezTo>
                <a:cubicBezTo>
                  <a:pt x="20074" y="15247"/>
                  <a:pt x="20254" y="15133"/>
                  <a:pt x="20273" y="14981"/>
                </a:cubicBezTo>
                <a:cubicBezTo>
                  <a:pt x="20293" y="14821"/>
                  <a:pt x="20124" y="14679"/>
                  <a:pt x="19895" y="14665"/>
                </a:cubicBezTo>
                <a:cubicBezTo>
                  <a:pt x="19872" y="14663"/>
                  <a:pt x="17494" y="14508"/>
                  <a:pt x="15288" y="13733"/>
                </a:cubicBezTo>
                <a:cubicBezTo>
                  <a:pt x="15236" y="13714"/>
                  <a:pt x="15183" y="13704"/>
                  <a:pt x="15129" y="13701"/>
                </a:cubicBezTo>
                <a:close/>
                <a:moveTo>
                  <a:pt x="7941" y="14159"/>
                </a:moveTo>
                <a:cubicBezTo>
                  <a:pt x="7888" y="14166"/>
                  <a:pt x="7837" y="14180"/>
                  <a:pt x="7789" y="14202"/>
                </a:cubicBezTo>
                <a:cubicBezTo>
                  <a:pt x="7599" y="14292"/>
                  <a:pt x="7547" y="14474"/>
                  <a:pt x="7675" y="14607"/>
                </a:cubicBezTo>
                <a:cubicBezTo>
                  <a:pt x="8981" y="15969"/>
                  <a:pt x="10833" y="17022"/>
                  <a:pt x="13179" y="17738"/>
                </a:cubicBezTo>
                <a:cubicBezTo>
                  <a:pt x="15328" y="18393"/>
                  <a:pt x="17275" y="18577"/>
                  <a:pt x="18243" y="18628"/>
                </a:cubicBezTo>
                <a:cubicBezTo>
                  <a:pt x="18254" y="18629"/>
                  <a:pt x="18262" y="18628"/>
                  <a:pt x="18273" y="18628"/>
                </a:cubicBezTo>
                <a:cubicBezTo>
                  <a:pt x="18488" y="18628"/>
                  <a:pt x="18671" y="18512"/>
                  <a:pt x="18687" y="18359"/>
                </a:cubicBezTo>
                <a:cubicBezTo>
                  <a:pt x="18704" y="18198"/>
                  <a:pt x="18534" y="18058"/>
                  <a:pt x="18305" y="18045"/>
                </a:cubicBezTo>
                <a:cubicBezTo>
                  <a:pt x="17568" y="18007"/>
                  <a:pt x="15624" y="17848"/>
                  <a:pt x="13511" y="17204"/>
                </a:cubicBezTo>
                <a:cubicBezTo>
                  <a:pt x="11313" y="16533"/>
                  <a:pt x="9581" y="15550"/>
                  <a:pt x="8365" y="14282"/>
                </a:cubicBezTo>
                <a:cubicBezTo>
                  <a:pt x="8269" y="14182"/>
                  <a:pt x="8100" y="14137"/>
                  <a:pt x="7941" y="14159"/>
                </a:cubicBezTo>
                <a:close/>
                <a:moveTo>
                  <a:pt x="2435" y="16226"/>
                </a:moveTo>
                <a:cubicBezTo>
                  <a:pt x="2329" y="16217"/>
                  <a:pt x="2218" y="16236"/>
                  <a:pt x="2127" y="16286"/>
                </a:cubicBezTo>
                <a:cubicBezTo>
                  <a:pt x="1946" y="16384"/>
                  <a:pt x="1915" y="16567"/>
                  <a:pt x="2055" y="16694"/>
                </a:cubicBezTo>
                <a:cubicBezTo>
                  <a:pt x="4640" y="19029"/>
                  <a:pt x="6844" y="20424"/>
                  <a:pt x="11722" y="21572"/>
                </a:cubicBezTo>
                <a:cubicBezTo>
                  <a:pt x="11766" y="21583"/>
                  <a:pt x="11810" y="21588"/>
                  <a:pt x="11854" y="21588"/>
                </a:cubicBezTo>
                <a:cubicBezTo>
                  <a:pt x="12027" y="21588"/>
                  <a:pt x="12190" y="21512"/>
                  <a:pt x="12248" y="21390"/>
                </a:cubicBezTo>
                <a:cubicBezTo>
                  <a:pt x="12321" y="21237"/>
                  <a:pt x="12205" y="21072"/>
                  <a:pt x="11988" y="21021"/>
                </a:cubicBezTo>
                <a:cubicBezTo>
                  <a:pt x="7283" y="19913"/>
                  <a:pt x="5249" y="18627"/>
                  <a:pt x="2713" y="16336"/>
                </a:cubicBezTo>
                <a:cubicBezTo>
                  <a:pt x="2642" y="16272"/>
                  <a:pt x="2541" y="16236"/>
                  <a:pt x="2435" y="16226"/>
                </a:cubicBezTo>
                <a:close/>
                <a:moveTo>
                  <a:pt x="15586" y="16372"/>
                </a:moveTo>
                <a:cubicBezTo>
                  <a:pt x="15424" y="16378"/>
                  <a:pt x="15275" y="16450"/>
                  <a:pt x="15216" y="16564"/>
                </a:cubicBezTo>
                <a:cubicBezTo>
                  <a:pt x="15137" y="16715"/>
                  <a:pt x="15246" y="16882"/>
                  <a:pt x="15461" y="16938"/>
                </a:cubicBezTo>
                <a:cubicBezTo>
                  <a:pt x="17305" y="17412"/>
                  <a:pt x="18763" y="17461"/>
                  <a:pt x="18824" y="17463"/>
                </a:cubicBezTo>
                <a:cubicBezTo>
                  <a:pt x="18830" y="17463"/>
                  <a:pt x="18837" y="17463"/>
                  <a:pt x="18843" y="17463"/>
                </a:cubicBezTo>
                <a:cubicBezTo>
                  <a:pt x="19065" y="17463"/>
                  <a:pt x="19248" y="17341"/>
                  <a:pt x="19258" y="17185"/>
                </a:cubicBezTo>
                <a:cubicBezTo>
                  <a:pt x="19268" y="17024"/>
                  <a:pt x="19090" y="16889"/>
                  <a:pt x="18861" y="16882"/>
                </a:cubicBezTo>
                <a:cubicBezTo>
                  <a:pt x="18847" y="16882"/>
                  <a:pt x="17473" y="16833"/>
                  <a:pt x="15749" y="16390"/>
                </a:cubicBezTo>
                <a:cubicBezTo>
                  <a:pt x="15695" y="16376"/>
                  <a:pt x="15639" y="16371"/>
                  <a:pt x="15586" y="16372"/>
                </a:cubicBezTo>
                <a:close/>
                <a:moveTo>
                  <a:pt x="3038" y="18536"/>
                </a:moveTo>
                <a:cubicBezTo>
                  <a:pt x="2932" y="18530"/>
                  <a:pt x="2822" y="18553"/>
                  <a:pt x="2735" y="18605"/>
                </a:cubicBezTo>
                <a:cubicBezTo>
                  <a:pt x="2561" y="18710"/>
                  <a:pt x="2539" y="18894"/>
                  <a:pt x="2688" y="19016"/>
                </a:cubicBezTo>
                <a:cubicBezTo>
                  <a:pt x="3629" y="19787"/>
                  <a:pt x="4952" y="20590"/>
                  <a:pt x="6224" y="21164"/>
                </a:cubicBezTo>
                <a:cubicBezTo>
                  <a:pt x="6293" y="21195"/>
                  <a:pt x="6370" y="21209"/>
                  <a:pt x="6447" y="21209"/>
                </a:cubicBezTo>
                <a:cubicBezTo>
                  <a:pt x="6584" y="21209"/>
                  <a:pt x="6718" y="21162"/>
                  <a:pt x="6797" y="21075"/>
                </a:cubicBezTo>
                <a:cubicBezTo>
                  <a:pt x="6921" y="20940"/>
                  <a:pt x="6866" y="20760"/>
                  <a:pt x="6673" y="20673"/>
                </a:cubicBezTo>
                <a:cubicBezTo>
                  <a:pt x="5741" y="20253"/>
                  <a:pt x="4370" y="19497"/>
                  <a:pt x="3321" y="18637"/>
                </a:cubicBezTo>
                <a:cubicBezTo>
                  <a:pt x="3246" y="18576"/>
                  <a:pt x="3144" y="18542"/>
                  <a:pt x="3038" y="18536"/>
                </a:cubicBezTo>
                <a:close/>
                <a:moveTo>
                  <a:pt x="8531" y="18541"/>
                </a:moveTo>
                <a:cubicBezTo>
                  <a:pt x="8427" y="18554"/>
                  <a:pt x="8329" y="18595"/>
                  <a:pt x="8263" y="18661"/>
                </a:cubicBezTo>
                <a:cubicBezTo>
                  <a:pt x="8132" y="18793"/>
                  <a:pt x="8179" y="18974"/>
                  <a:pt x="8368" y="19066"/>
                </a:cubicBezTo>
                <a:cubicBezTo>
                  <a:pt x="11665" y="20673"/>
                  <a:pt x="15613" y="21036"/>
                  <a:pt x="15779" y="21051"/>
                </a:cubicBezTo>
                <a:cubicBezTo>
                  <a:pt x="15797" y="21052"/>
                  <a:pt x="15814" y="21052"/>
                  <a:pt x="15831" y="21052"/>
                </a:cubicBezTo>
                <a:cubicBezTo>
                  <a:pt x="16038" y="21052"/>
                  <a:pt x="16217" y="20946"/>
                  <a:pt x="16243" y="20798"/>
                </a:cubicBezTo>
                <a:cubicBezTo>
                  <a:pt x="16272" y="20639"/>
                  <a:pt x="16111" y="20492"/>
                  <a:pt x="15883" y="20472"/>
                </a:cubicBezTo>
                <a:cubicBezTo>
                  <a:pt x="15845" y="20468"/>
                  <a:pt x="11972" y="20114"/>
                  <a:pt x="8842" y="18588"/>
                </a:cubicBezTo>
                <a:cubicBezTo>
                  <a:pt x="8747" y="18542"/>
                  <a:pt x="8636" y="18528"/>
                  <a:pt x="8531" y="18541"/>
                </a:cubicBezTo>
                <a:close/>
              </a:path>
            </a:pathLst>
          </a:custGeom>
          <a:gradFill>
            <a:gsLst>
              <a:gs pos="0">
                <a:srgbClr val="FFD703"/>
              </a:gs>
              <a:gs pos="100000">
                <a:srgbClr val="BA2110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63" name="Google Shape;463;p12"/>
          <p:cNvGrpSpPr/>
          <p:nvPr/>
        </p:nvGrpSpPr>
        <p:grpSpPr>
          <a:xfrm rot="-5400000">
            <a:off x="14946687" y="5496715"/>
            <a:ext cx="3106741" cy="2405421"/>
            <a:chOff x="0" y="0"/>
            <a:chExt cx="3106740" cy="2405419"/>
          </a:xfrm>
        </p:grpSpPr>
        <p:sp>
          <p:nvSpPr>
            <p:cNvPr id="464" name="Google Shape;464;p12"/>
            <p:cNvSpPr/>
            <p:nvPr/>
          </p:nvSpPr>
          <p:spPr>
            <a:xfrm>
              <a:off x="0" y="595190"/>
              <a:ext cx="622300" cy="628468"/>
            </a:xfrm>
            <a:prstGeom prst="ellipse">
              <a:avLst/>
            </a:prstGeom>
            <a:noFill/>
            <a:ln cap="flat" cmpd="sng" w="25400">
              <a:solidFill>
                <a:srgbClr val="F272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5" name="Google Shape;465;p12"/>
            <p:cNvSpPr/>
            <p:nvPr/>
          </p:nvSpPr>
          <p:spPr>
            <a:xfrm>
              <a:off x="827577" y="774203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EE220C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6" name="Google Shape;466;p12"/>
            <p:cNvSpPr/>
            <p:nvPr/>
          </p:nvSpPr>
          <p:spPr>
            <a:xfrm>
              <a:off x="403767" y="1369393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F272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7" name="Google Shape;467;p12"/>
            <p:cNvSpPr/>
            <p:nvPr/>
          </p:nvSpPr>
          <p:spPr>
            <a:xfrm>
              <a:off x="1232197" y="1776951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EE220C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1656861" y="1013450"/>
              <a:ext cx="622301" cy="628469"/>
            </a:xfrm>
            <a:prstGeom prst="ellipse">
              <a:avLst/>
            </a:prstGeom>
            <a:noFill/>
            <a:ln cap="flat" cmpd="sng" w="25400">
              <a:solidFill>
                <a:srgbClr val="F272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9" name="Google Shape;469;p12"/>
            <p:cNvSpPr/>
            <p:nvPr/>
          </p:nvSpPr>
          <p:spPr>
            <a:xfrm>
              <a:off x="827577" y="0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F272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0" name="Google Shape;470;p12"/>
            <p:cNvSpPr/>
            <p:nvPr/>
          </p:nvSpPr>
          <p:spPr>
            <a:xfrm>
              <a:off x="1656861" y="246422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FEAE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2060629" y="1776951"/>
              <a:ext cx="622301" cy="628468"/>
            </a:xfrm>
            <a:prstGeom prst="ellipse">
              <a:avLst/>
            </a:prstGeom>
            <a:noFill/>
            <a:ln cap="flat" cmpd="sng" w="25400">
              <a:solidFill>
                <a:srgbClr val="EE220C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2" name="Google Shape;472;p12"/>
            <p:cNvSpPr/>
            <p:nvPr/>
          </p:nvSpPr>
          <p:spPr>
            <a:xfrm>
              <a:off x="2484439" y="941301"/>
              <a:ext cx="622301" cy="628469"/>
            </a:xfrm>
            <a:prstGeom prst="ellipse">
              <a:avLst/>
            </a:prstGeom>
            <a:noFill/>
            <a:ln cap="flat" cmpd="sng" w="25400">
              <a:solidFill>
                <a:srgbClr val="FEAE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3" name="Google Shape;473;p12"/>
            <p:cNvSpPr/>
            <p:nvPr/>
          </p:nvSpPr>
          <p:spPr>
            <a:xfrm>
              <a:off x="2484439" y="105651"/>
              <a:ext cx="622301" cy="628469"/>
            </a:xfrm>
            <a:prstGeom prst="ellipse">
              <a:avLst/>
            </a:prstGeom>
            <a:noFill/>
            <a:ln cap="flat" cmpd="sng" w="25400">
              <a:solidFill>
                <a:srgbClr val="FEAE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474" name="Google Shape;474;p12"/>
            <p:cNvCxnSpPr/>
            <p:nvPr/>
          </p:nvCxnSpPr>
          <p:spPr>
            <a:xfrm>
              <a:off x="1214925" y="1380579"/>
              <a:ext cx="227681" cy="420037"/>
            </a:xfrm>
            <a:prstGeom prst="straightConnector1">
              <a:avLst/>
            </a:prstGeom>
            <a:noFill/>
            <a:ln cap="flat" cmpd="sng" w="25400">
              <a:solidFill>
                <a:srgbClr val="EE220C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75" name="Google Shape;475;p12"/>
            <p:cNvCxnSpPr/>
            <p:nvPr/>
          </p:nvCxnSpPr>
          <p:spPr>
            <a:xfrm>
              <a:off x="1378216" y="1273122"/>
              <a:ext cx="728675" cy="652475"/>
            </a:xfrm>
            <a:prstGeom prst="straightConnector1">
              <a:avLst/>
            </a:prstGeom>
            <a:noFill/>
            <a:ln cap="flat" cmpd="sng" w="25400">
              <a:solidFill>
                <a:srgbClr val="EE220C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76" name="Google Shape;476;p12"/>
            <p:cNvCxnSpPr/>
            <p:nvPr/>
          </p:nvCxnSpPr>
          <p:spPr>
            <a:xfrm flipH="1" rot="10800000">
              <a:off x="617899" y="563099"/>
              <a:ext cx="334522" cy="831695"/>
            </a:xfrm>
            <a:prstGeom prst="straightConnector1">
              <a:avLst/>
            </a:prstGeom>
            <a:noFill/>
            <a:ln cap="flat" cmpd="sng" w="25400">
              <a:solidFill>
                <a:srgbClr val="F272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77" name="Google Shape;477;p12"/>
            <p:cNvCxnSpPr/>
            <p:nvPr/>
          </p:nvCxnSpPr>
          <p:spPr>
            <a:xfrm rot="10800000">
              <a:off x="1276280" y="588356"/>
              <a:ext cx="534137" cy="483337"/>
            </a:xfrm>
            <a:prstGeom prst="straightConnector1">
              <a:avLst/>
            </a:prstGeom>
            <a:noFill/>
            <a:ln cap="flat" cmpd="sng" w="25400">
              <a:solidFill>
                <a:srgbClr val="F272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78" name="Google Shape;478;p12"/>
            <p:cNvCxnSpPr/>
            <p:nvPr/>
          </p:nvCxnSpPr>
          <p:spPr>
            <a:xfrm rot="10800000">
              <a:off x="2210217" y="749977"/>
              <a:ext cx="348524" cy="310425"/>
            </a:xfrm>
            <a:prstGeom prst="straightConnector1">
              <a:avLst/>
            </a:prstGeom>
            <a:noFill/>
            <a:ln cap="flat" cmpd="sng" w="25400">
              <a:solidFill>
                <a:srgbClr val="FEAE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79" name="Google Shape;479;p12"/>
            <p:cNvCxnSpPr/>
            <p:nvPr/>
          </p:nvCxnSpPr>
          <p:spPr>
            <a:xfrm flipH="1" rot="10800000">
              <a:off x="2808289" y="734119"/>
              <a:ext cx="1" cy="218242"/>
            </a:xfrm>
            <a:prstGeom prst="straightConnector1">
              <a:avLst/>
            </a:prstGeom>
            <a:noFill/>
            <a:ln cap="flat" cmpd="sng" w="25400">
              <a:solidFill>
                <a:srgbClr val="FEAE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80" name="Google Shape;480;p12"/>
            <p:cNvCxnSpPr/>
            <p:nvPr/>
          </p:nvCxnSpPr>
          <p:spPr>
            <a:xfrm flipH="1" rot="10800000">
              <a:off x="572469" y="433113"/>
              <a:ext cx="300675" cy="300675"/>
            </a:xfrm>
            <a:prstGeom prst="straightConnector1">
              <a:avLst/>
            </a:prstGeom>
            <a:noFill/>
            <a:ln cap="flat" cmpd="sng" w="25400">
              <a:solidFill>
                <a:srgbClr val="F272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cxnSp>
        <p:nvCxnSpPr>
          <p:cNvPr id="481" name="Google Shape;481;p12"/>
          <p:cNvCxnSpPr/>
          <p:nvPr/>
        </p:nvCxnSpPr>
        <p:spPr>
          <a:xfrm>
            <a:off x="19022476" y="6424669"/>
            <a:ext cx="1252040" cy="1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482" name="Google Shape;482;p12"/>
          <p:cNvCxnSpPr/>
          <p:nvPr/>
        </p:nvCxnSpPr>
        <p:spPr>
          <a:xfrm>
            <a:off x="13650946" y="6424669"/>
            <a:ext cx="1252041" cy="1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483" name="Google Shape;483;p12"/>
          <p:cNvSpPr txBox="1"/>
          <p:nvPr/>
        </p:nvSpPr>
        <p:spPr>
          <a:xfrm>
            <a:off x="21488411" y="12852400"/>
            <a:ext cx="2526285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www.prophy.science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3"/>
          <p:cNvSpPr txBox="1"/>
          <p:nvPr/>
        </p:nvSpPr>
        <p:spPr>
          <a:xfrm>
            <a:off x="1522743" y="978179"/>
            <a:ext cx="159195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i="0" lang="en-US" sz="5000" u="none" cap="none" strike="noStrike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Enables us to precisely compare and find papers that are genuinely similar to each other.</a:t>
            </a:r>
            <a:endParaRPr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9" name="Google Shape;489;p13"/>
          <p:cNvSpPr/>
          <p:nvPr/>
        </p:nvSpPr>
        <p:spPr>
          <a:xfrm>
            <a:off x="5643892" y="8170826"/>
            <a:ext cx="811371" cy="1050714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178A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90" name="Google Shape;490;p13"/>
          <p:cNvCxnSpPr/>
          <p:nvPr/>
        </p:nvCxnSpPr>
        <p:spPr>
          <a:xfrm>
            <a:off x="6997456" y="4188241"/>
            <a:ext cx="1252041" cy="1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491" name="Google Shape;491;p13"/>
          <p:cNvSpPr/>
          <p:nvPr/>
        </p:nvSpPr>
        <p:spPr>
          <a:xfrm>
            <a:off x="8975812" y="3463529"/>
            <a:ext cx="1013373" cy="1449424"/>
          </a:xfrm>
          <a:custGeom>
            <a:rect b="b" l="l" r="r" t="t"/>
            <a:pathLst>
              <a:path extrusionOk="0" h="21588" w="21534">
                <a:moveTo>
                  <a:pt x="11315" y="2"/>
                </a:moveTo>
                <a:cubicBezTo>
                  <a:pt x="10522" y="-12"/>
                  <a:pt x="9695" y="42"/>
                  <a:pt x="8757" y="162"/>
                </a:cubicBezTo>
                <a:cubicBezTo>
                  <a:pt x="8531" y="191"/>
                  <a:pt x="8383" y="343"/>
                  <a:pt x="8425" y="502"/>
                </a:cubicBezTo>
                <a:cubicBezTo>
                  <a:pt x="8466" y="660"/>
                  <a:pt x="8683" y="764"/>
                  <a:pt x="8909" y="735"/>
                </a:cubicBezTo>
                <a:cubicBezTo>
                  <a:pt x="10384" y="545"/>
                  <a:pt x="11723" y="487"/>
                  <a:pt x="13464" y="815"/>
                </a:cubicBezTo>
                <a:cubicBezTo>
                  <a:pt x="13500" y="821"/>
                  <a:pt x="13535" y="825"/>
                  <a:pt x="13571" y="825"/>
                </a:cubicBezTo>
                <a:cubicBezTo>
                  <a:pt x="13754" y="825"/>
                  <a:pt x="13923" y="738"/>
                  <a:pt x="13973" y="608"/>
                </a:cubicBezTo>
                <a:cubicBezTo>
                  <a:pt x="14032" y="452"/>
                  <a:pt x="13902" y="293"/>
                  <a:pt x="13680" y="251"/>
                </a:cubicBezTo>
                <a:cubicBezTo>
                  <a:pt x="12871" y="99"/>
                  <a:pt x="12109" y="17"/>
                  <a:pt x="11315" y="2"/>
                </a:cubicBezTo>
                <a:close/>
                <a:moveTo>
                  <a:pt x="10489" y="1122"/>
                </a:moveTo>
                <a:cubicBezTo>
                  <a:pt x="10183" y="1126"/>
                  <a:pt x="9883" y="1138"/>
                  <a:pt x="9591" y="1159"/>
                </a:cubicBezTo>
                <a:cubicBezTo>
                  <a:pt x="7232" y="1324"/>
                  <a:pt x="5638" y="1854"/>
                  <a:pt x="4718" y="2268"/>
                </a:cubicBezTo>
                <a:cubicBezTo>
                  <a:pt x="4525" y="2355"/>
                  <a:pt x="4469" y="2535"/>
                  <a:pt x="4594" y="2670"/>
                </a:cubicBezTo>
                <a:cubicBezTo>
                  <a:pt x="4673" y="2757"/>
                  <a:pt x="4807" y="2804"/>
                  <a:pt x="4943" y="2804"/>
                </a:cubicBezTo>
                <a:cubicBezTo>
                  <a:pt x="5020" y="2804"/>
                  <a:pt x="5097" y="2790"/>
                  <a:pt x="5167" y="2759"/>
                </a:cubicBezTo>
                <a:cubicBezTo>
                  <a:pt x="6011" y="2378"/>
                  <a:pt x="7480" y="1892"/>
                  <a:pt x="9675" y="1738"/>
                </a:cubicBezTo>
                <a:cubicBezTo>
                  <a:pt x="11543" y="1607"/>
                  <a:pt x="14445" y="1888"/>
                  <a:pt x="15791" y="2514"/>
                </a:cubicBezTo>
                <a:cubicBezTo>
                  <a:pt x="15983" y="2603"/>
                  <a:pt x="16243" y="2564"/>
                  <a:pt x="16370" y="2430"/>
                </a:cubicBezTo>
                <a:cubicBezTo>
                  <a:pt x="16497" y="2296"/>
                  <a:pt x="16444" y="2116"/>
                  <a:pt x="16253" y="2027"/>
                </a:cubicBezTo>
                <a:cubicBezTo>
                  <a:pt x="15027" y="1457"/>
                  <a:pt x="12632" y="1095"/>
                  <a:pt x="10489" y="1122"/>
                </a:cubicBezTo>
                <a:close/>
                <a:moveTo>
                  <a:pt x="11050" y="2357"/>
                </a:moveTo>
                <a:cubicBezTo>
                  <a:pt x="10754" y="2349"/>
                  <a:pt x="10457" y="2350"/>
                  <a:pt x="10162" y="2361"/>
                </a:cubicBezTo>
                <a:cubicBezTo>
                  <a:pt x="9824" y="2373"/>
                  <a:pt x="9488" y="2399"/>
                  <a:pt x="9154" y="2437"/>
                </a:cubicBezTo>
                <a:cubicBezTo>
                  <a:pt x="6182" y="2777"/>
                  <a:pt x="4138" y="3394"/>
                  <a:pt x="1847" y="5679"/>
                </a:cubicBezTo>
                <a:cubicBezTo>
                  <a:pt x="1715" y="5810"/>
                  <a:pt x="1761" y="5992"/>
                  <a:pt x="1949" y="6084"/>
                </a:cubicBezTo>
                <a:cubicBezTo>
                  <a:pt x="2136" y="6177"/>
                  <a:pt x="2395" y="6146"/>
                  <a:pt x="2527" y="6014"/>
                </a:cubicBezTo>
                <a:cubicBezTo>
                  <a:pt x="4661" y="3886"/>
                  <a:pt x="6478" y="3333"/>
                  <a:pt x="9288" y="3011"/>
                </a:cubicBezTo>
                <a:cubicBezTo>
                  <a:pt x="11727" y="2732"/>
                  <a:pt x="14345" y="3216"/>
                  <a:pt x="16290" y="4307"/>
                </a:cubicBezTo>
                <a:cubicBezTo>
                  <a:pt x="17860" y="5186"/>
                  <a:pt x="19546" y="7126"/>
                  <a:pt x="18665" y="11366"/>
                </a:cubicBezTo>
                <a:cubicBezTo>
                  <a:pt x="18632" y="11525"/>
                  <a:pt x="18787" y="11673"/>
                  <a:pt x="19015" y="11696"/>
                </a:cubicBezTo>
                <a:cubicBezTo>
                  <a:pt x="19035" y="11698"/>
                  <a:pt x="19057" y="11698"/>
                  <a:pt x="19077" y="11698"/>
                </a:cubicBezTo>
                <a:cubicBezTo>
                  <a:pt x="19280" y="11698"/>
                  <a:pt x="19456" y="11594"/>
                  <a:pt x="19486" y="11449"/>
                </a:cubicBezTo>
                <a:cubicBezTo>
                  <a:pt x="20004" y="8958"/>
                  <a:pt x="19960" y="5619"/>
                  <a:pt x="16809" y="3853"/>
                </a:cubicBezTo>
                <a:cubicBezTo>
                  <a:pt x="15181" y="2940"/>
                  <a:pt x="13123" y="2416"/>
                  <a:pt x="11050" y="2357"/>
                </a:cubicBezTo>
                <a:close/>
                <a:moveTo>
                  <a:pt x="17948" y="3011"/>
                </a:moveTo>
                <a:cubicBezTo>
                  <a:pt x="17842" y="3016"/>
                  <a:pt x="17738" y="3049"/>
                  <a:pt x="17662" y="3110"/>
                </a:cubicBezTo>
                <a:cubicBezTo>
                  <a:pt x="17512" y="3231"/>
                  <a:pt x="17531" y="3417"/>
                  <a:pt x="17705" y="3522"/>
                </a:cubicBezTo>
                <a:cubicBezTo>
                  <a:pt x="19030" y="4332"/>
                  <a:pt x="19901" y="5435"/>
                  <a:pt x="20295" y="6804"/>
                </a:cubicBezTo>
                <a:cubicBezTo>
                  <a:pt x="20335" y="6942"/>
                  <a:pt x="20508" y="7039"/>
                  <a:pt x="20702" y="7039"/>
                </a:cubicBezTo>
                <a:cubicBezTo>
                  <a:pt x="20729" y="7039"/>
                  <a:pt x="20756" y="7036"/>
                  <a:pt x="20784" y="7032"/>
                </a:cubicBezTo>
                <a:cubicBezTo>
                  <a:pt x="21009" y="7000"/>
                  <a:pt x="21154" y="6847"/>
                  <a:pt x="21109" y="6689"/>
                </a:cubicBezTo>
                <a:cubicBezTo>
                  <a:pt x="20677" y="5192"/>
                  <a:pt x="19717" y="3978"/>
                  <a:pt x="18250" y="3082"/>
                </a:cubicBezTo>
                <a:cubicBezTo>
                  <a:pt x="18164" y="3030"/>
                  <a:pt x="18054" y="3006"/>
                  <a:pt x="17948" y="3011"/>
                </a:cubicBezTo>
                <a:close/>
                <a:moveTo>
                  <a:pt x="11154" y="3788"/>
                </a:moveTo>
                <a:cubicBezTo>
                  <a:pt x="10635" y="3792"/>
                  <a:pt x="10208" y="3802"/>
                  <a:pt x="9814" y="3823"/>
                </a:cubicBezTo>
                <a:cubicBezTo>
                  <a:pt x="9585" y="3835"/>
                  <a:pt x="9412" y="3976"/>
                  <a:pt x="9430" y="4136"/>
                </a:cubicBezTo>
                <a:cubicBezTo>
                  <a:pt x="9447" y="4297"/>
                  <a:pt x="9648" y="4415"/>
                  <a:pt x="9876" y="4404"/>
                </a:cubicBezTo>
                <a:cubicBezTo>
                  <a:pt x="10252" y="4384"/>
                  <a:pt x="10661" y="4374"/>
                  <a:pt x="11161" y="4371"/>
                </a:cubicBezTo>
                <a:cubicBezTo>
                  <a:pt x="14113" y="4354"/>
                  <a:pt x="15680" y="5594"/>
                  <a:pt x="16476" y="6641"/>
                </a:cubicBezTo>
                <a:cubicBezTo>
                  <a:pt x="16846" y="7126"/>
                  <a:pt x="17053" y="7891"/>
                  <a:pt x="17079" y="8851"/>
                </a:cubicBezTo>
                <a:cubicBezTo>
                  <a:pt x="17100" y="9607"/>
                  <a:pt x="17002" y="10370"/>
                  <a:pt x="16903" y="10833"/>
                </a:cubicBezTo>
                <a:cubicBezTo>
                  <a:pt x="16869" y="10993"/>
                  <a:pt x="17026" y="11142"/>
                  <a:pt x="17253" y="11166"/>
                </a:cubicBezTo>
                <a:cubicBezTo>
                  <a:pt x="17274" y="11168"/>
                  <a:pt x="17295" y="11169"/>
                  <a:pt x="17315" y="11169"/>
                </a:cubicBezTo>
                <a:cubicBezTo>
                  <a:pt x="17517" y="11169"/>
                  <a:pt x="17693" y="11065"/>
                  <a:pt x="17724" y="10920"/>
                </a:cubicBezTo>
                <a:cubicBezTo>
                  <a:pt x="17791" y="10611"/>
                  <a:pt x="18341" y="7853"/>
                  <a:pt x="17211" y="6367"/>
                </a:cubicBezTo>
                <a:cubicBezTo>
                  <a:pt x="16476" y="5401"/>
                  <a:pt x="14723" y="3788"/>
                  <a:pt x="11226" y="3788"/>
                </a:cubicBezTo>
                <a:cubicBezTo>
                  <a:pt x="11202" y="3788"/>
                  <a:pt x="11179" y="3788"/>
                  <a:pt x="11154" y="3788"/>
                </a:cubicBezTo>
                <a:close/>
                <a:moveTo>
                  <a:pt x="7747" y="4101"/>
                </a:moveTo>
                <a:cubicBezTo>
                  <a:pt x="7693" y="4099"/>
                  <a:pt x="7638" y="4103"/>
                  <a:pt x="7584" y="4115"/>
                </a:cubicBezTo>
                <a:cubicBezTo>
                  <a:pt x="6328" y="4411"/>
                  <a:pt x="5310" y="4929"/>
                  <a:pt x="4383" y="5747"/>
                </a:cubicBezTo>
                <a:cubicBezTo>
                  <a:pt x="2175" y="7694"/>
                  <a:pt x="2672" y="10159"/>
                  <a:pt x="2988" y="11129"/>
                </a:cubicBezTo>
                <a:cubicBezTo>
                  <a:pt x="3488" y="12660"/>
                  <a:pt x="5288" y="15181"/>
                  <a:pt x="7328" y="16583"/>
                </a:cubicBezTo>
                <a:cubicBezTo>
                  <a:pt x="9933" y="18374"/>
                  <a:pt x="12638" y="19625"/>
                  <a:pt x="17375" y="19905"/>
                </a:cubicBezTo>
                <a:cubicBezTo>
                  <a:pt x="17386" y="19905"/>
                  <a:pt x="17400" y="19905"/>
                  <a:pt x="17412" y="19905"/>
                </a:cubicBezTo>
                <a:cubicBezTo>
                  <a:pt x="17625" y="19905"/>
                  <a:pt x="17805" y="19790"/>
                  <a:pt x="17824" y="19638"/>
                </a:cubicBezTo>
                <a:cubicBezTo>
                  <a:pt x="17843" y="19478"/>
                  <a:pt x="17675" y="19337"/>
                  <a:pt x="17446" y="19324"/>
                </a:cubicBezTo>
                <a:cubicBezTo>
                  <a:pt x="12958" y="19058"/>
                  <a:pt x="10388" y="17870"/>
                  <a:pt x="7911" y="16167"/>
                </a:cubicBezTo>
                <a:cubicBezTo>
                  <a:pt x="5979" y="14839"/>
                  <a:pt x="4273" y="12450"/>
                  <a:pt x="3800" y="10999"/>
                </a:cubicBezTo>
                <a:cubicBezTo>
                  <a:pt x="3510" y="10111"/>
                  <a:pt x="3049" y="7859"/>
                  <a:pt x="5033" y="6110"/>
                </a:cubicBezTo>
                <a:cubicBezTo>
                  <a:pt x="5856" y="5384"/>
                  <a:pt x="6750" y="4926"/>
                  <a:pt x="7847" y="4668"/>
                </a:cubicBezTo>
                <a:cubicBezTo>
                  <a:pt x="8064" y="4617"/>
                  <a:pt x="8183" y="4452"/>
                  <a:pt x="8110" y="4300"/>
                </a:cubicBezTo>
                <a:cubicBezTo>
                  <a:pt x="8055" y="4185"/>
                  <a:pt x="7909" y="4110"/>
                  <a:pt x="7747" y="4101"/>
                </a:cubicBezTo>
                <a:close/>
                <a:moveTo>
                  <a:pt x="10497" y="5117"/>
                </a:moveTo>
                <a:cubicBezTo>
                  <a:pt x="9985" y="5127"/>
                  <a:pt x="9469" y="5180"/>
                  <a:pt x="8963" y="5279"/>
                </a:cubicBezTo>
                <a:cubicBezTo>
                  <a:pt x="7537" y="5556"/>
                  <a:pt x="6334" y="6162"/>
                  <a:pt x="5579" y="6987"/>
                </a:cubicBezTo>
                <a:cubicBezTo>
                  <a:pt x="4716" y="7928"/>
                  <a:pt x="4459" y="9116"/>
                  <a:pt x="4837" y="10425"/>
                </a:cubicBezTo>
                <a:cubicBezTo>
                  <a:pt x="5102" y="11342"/>
                  <a:pt x="5659" y="12347"/>
                  <a:pt x="6402" y="13254"/>
                </a:cubicBezTo>
                <a:cubicBezTo>
                  <a:pt x="6479" y="13348"/>
                  <a:pt x="6618" y="13400"/>
                  <a:pt x="6762" y="13400"/>
                </a:cubicBezTo>
                <a:cubicBezTo>
                  <a:pt x="6833" y="13400"/>
                  <a:pt x="6903" y="13388"/>
                  <a:pt x="6968" y="13362"/>
                </a:cubicBezTo>
                <a:cubicBezTo>
                  <a:pt x="7167" y="13282"/>
                  <a:pt x="7236" y="13103"/>
                  <a:pt x="7122" y="12964"/>
                </a:cubicBezTo>
                <a:cubicBezTo>
                  <a:pt x="6432" y="12122"/>
                  <a:pt x="5897" y="11155"/>
                  <a:pt x="5653" y="10310"/>
                </a:cubicBezTo>
                <a:cubicBezTo>
                  <a:pt x="4890" y="7666"/>
                  <a:pt x="7078" y="6250"/>
                  <a:pt x="9184" y="5841"/>
                </a:cubicBezTo>
                <a:cubicBezTo>
                  <a:pt x="12083" y="5277"/>
                  <a:pt x="14296" y="6355"/>
                  <a:pt x="14983" y="7710"/>
                </a:cubicBezTo>
                <a:cubicBezTo>
                  <a:pt x="15376" y="8486"/>
                  <a:pt x="15321" y="9279"/>
                  <a:pt x="15206" y="9807"/>
                </a:cubicBezTo>
                <a:cubicBezTo>
                  <a:pt x="15171" y="9967"/>
                  <a:pt x="15326" y="10115"/>
                  <a:pt x="15553" y="10140"/>
                </a:cubicBezTo>
                <a:cubicBezTo>
                  <a:pt x="15780" y="10164"/>
                  <a:pt x="15993" y="10055"/>
                  <a:pt x="16027" y="9896"/>
                </a:cubicBezTo>
                <a:cubicBezTo>
                  <a:pt x="16156" y="9302"/>
                  <a:pt x="16215" y="8405"/>
                  <a:pt x="15764" y="7515"/>
                </a:cubicBezTo>
                <a:cubicBezTo>
                  <a:pt x="15274" y="6547"/>
                  <a:pt x="14301" y="5825"/>
                  <a:pt x="12950" y="5428"/>
                </a:cubicBezTo>
                <a:cubicBezTo>
                  <a:pt x="12187" y="5204"/>
                  <a:pt x="11348" y="5100"/>
                  <a:pt x="10497" y="5117"/>
                </a:cubicBezTo>
                <a:close/>
                <a:moveTo>
                  <a:pt x="10248" y="6470"/>
                </a:moveTo>
                <a:cubicBezTo>
                  <a:pt x="9713" y="6493"/>
                  <a:pt x="9194" y="6588"/>
                  <a:pt x="8722" y="6755"/>
                </a:cubicBezTo>
                <a:cubicBezTo>
                  <a:pt x="7320" y="7253"/>
                  <a:pt x="6114" y="8504"/>
                  <a:pt x="6936" y="10524"/>
                </a:cubicBezTo>
                <a:cubicBezTo>
                  <a:pt x="8635" y="14696"/>
                  <a:pt x="12975" y="16231"/>
                  <a:pt x="13159" y="16294"/>
                </a:cubicBezTo>
                <a:cubicBezTo>
                  <a:pt x="13218" y="16314"/>
                  <a:pt x="13281" y="16326"/>
                  <a:pt x="13343" y="16326"/>
                </a:cubicBezTo>
                <a:cubicBezTo>
                  <a:pt x="13496" y="16326"/>
                  <a:pt x="13642" y="16265"/>
                  <a:pt x="13715" y="16162"/>
                </a:cubicBezTo>
                <a:cubicBezTo>
                  <a:pt x="13816" y="16018"/>
                  <a:pt x="13732" y="15844"/>
                  <a:pt x="13526" y="15772"/>
                </a:cubicBezTo>
                <a:cubicBezTo>
                  <a:pt x="13516" y="15769"/>
                  <a:pt x="12465" y="15398"/>
                  <a:pt x="11231" y="14548"/>
                </a:cubicBezTo>
                <a:cubicBezTo>
                  <a:pt x="10096" y="13767"/>
                  <a:pt x="8569" y="12407"/>
                  <a:pt x="7737" y="10364"/>
                </a:cubicBezTo>
                <a:cubicBezTo>
                  <a:pt x="7157" y="8938"/>
                  <a:pt x="7664" y="7783"/>
                  <a:pt x="9097" y="7275"/>
                </a:cubicBezTo>
                <a:cubicBezTo>
                  <a:pt x="10284" y="6854"/>
                  <a:pt x="12161" y="6945"/>
                  <a:pt x="13479" y="8138"/>
                </a:cubicBezTo>
                <a:cubicBezTo>
                  <a:pt x="13620" y="8265"/>
                  <a:pt x="13880" y="8289"/>
                  <a:pt x="14062" y="8190"/>
                </a:cubicBezTo>
                <a:cubicBezTo>
                  <a:pt x="14244" y="8091"/>
                  <a:pt x="14277" y="7909"/>
                  <a:pt x="14137" y="7781"/>
                </a:cubicBezTo>
                <a:cubicBezTo>
                  <a:pt x="13443" y="7154"/>
                  <a:pt x="12536" y="6728"/>
                  <a:pt x="11514" y="6552"/>
                </a:cubicBezTo>
                <a:cubicBezTo>
                  <a:pt x="11273" y="6510"/>
                  <a:pt x="11031" y="6484"/>
                  <a:pt x="10789" y="6472"/>
                </a:cubicBezTo>
                <a:cubicBezTo>
                  <a:pt x="10608" y="6463"/>
                  <a:pt x="10427" y="6463"/>
                  <a:pt x="10248" y="6470"/>
                </a:cubicBezTo>
                <a:close/>
                <a:moveTo>
                  <a:pt x="1512" y="6625"/>
                </a:moveTo>
                <a:cubicBezTo>
                  <a:pt x="1351" y="6634"/>
                  <a:pt x="1203" y="6710"/>
                  <a:pt x="1150" y="6825"/>
                </a:cubicBezTo>
                <a:cubicBezTo>
                  <a:pt x="839" y="7491"/>
                  <a:pt x="639" y="8405"/>
                  <a:pt x="639" y="9153"/>
                </a:cubicBezTo>
                <a:cubicBezTo>
                  <a:pt x="639" y="9314"/>
                  <a:pt x="826" y="9444"/>
                  <a:pt x="1055" y="9444"/>
                </a:cubicBezTo>
                <a:cubicBezTo>
                  <a:pt x="1285" y="9444"/>
                  <a:pt x="1470" y="9314"/>
                  <a:pt x="1470" y="9153"/>
                </a:cubicBezTo>
                <a:cubicBezTo>
                  <a:pt x="1470" y="8461"/>
                  <a:pt x="1656" y="7618"/>
                  <a:pt x="1941" y="7006"/>
                </a:cubicBezTo>
                <a:cubicBezTo>
                  <a:pt x="2012" y="6853"/>
                  <a:pt x="1894" y="6687"/>
                  <a:pt x="1676" y="6637"/>
                </a:cubicBezTo>
                <a:cubicBezTo>
                  <a:pt x="1621" y="6625"/>
                  <a:pt x="1566" y="6622"/>
                  <a:pt x="1512" y="6625"/>
                </a:cubicBezTo>
                <a:close/>
                <a:moveTo>
                  <a:pt x="11102" y="7922"/>
                </a:moveTo>
                <a:cubicBezTo>
                  <a:pt x="10771" y="7915"/>
                  <a:pt x="10417" y="7967"/>
                  <a:pt x="10042" y="8101"/>
                </a:cubicBezTo>
                <a:cubicBezTo>
                  <a:pt x="8587" y="8624"/>
                  <a:pt x="8194" y="9727"/>
                  <a:pt x="8993" y="11053"/>
                </a:cubicBezTo>
                <a:cubicBezTo>
                  <a:pt x="9788" y="12373"/>
                  <a:pt x="11391" y="13857"/>
                  <a:pt x="12891" y="14663"/>
                </a:cubicBezTo>
                <a:cubicBezTo>
                  <a:pt x="15646" y="16143"/>
                  <a:pt x="19243" y="16329"/>
                  <a:pt x="19394" y="16336"/>
                </a:cubicBezTo>
                <a:cubicBezTo>
                  <a:pt x="19404" y="16336"/>
                  <a:pt x="19412" y="16336"/>
                  <a:pt x="19422" y="16336"/>
                </a:cubicBezTo>
                <a:cubicBezTo>
                  <a:pt x="19638" y="16336"/>
                  <a:pt x="19821" y="16219"/>
                  <a:pt x="19836" y="16065"/>
                </a:cubicBezTo>
                <a:cubicBezTo>
                  <a:pt x="19851" y="15904"/>
                  <a:pt x="19678" y="15764"/>
                  <a:pt x="19449" y="15753"/>
                </a:cubicBezTo>
                <a:cubicBezTo>
                  <a:pt x="19414" y="15752"/>
                  <a:pt x="15948" y="15571"/>
                  <a:pt x="13397" y="14200"/>
                </a:cubicBezTo>
                <a:cubicBezTo>
                  <a:pt x="12022" y="13462"/>
                  <a:pt x="10493" y="12042"/>
                  <a:pt x="9760" y="10825"/>
                </a:cubicBezTo>
                <a:cubicBezTo>
                  <a:pt x="9140" y="9796"/>
                  <a:pt x="9382" y="8993"/>
                  <a:pt x="10422" y="8620"/>
                </a:cubicBezTo>
                <a:cubicBezTo>
                  <a:pt x="10781" y="8491"/>
                  <a:pt x="11732" y="8149"/>
                  <a:pt x="13216" y="9844"/>
                </a:cubicBezTo>
                <a:cubicBezTo>
                  <a:pt x="13657" y="10347"/>
                  <a:pt x="14785" y="11410"/>
                  <a:pt x="15342" y="11767"/>
                </a:cubicBezTo>
                <a:cubicBezTo>
                  <a:pt x="15512" y="11876"/>
                  <a:pt x="15773" y="11867"/>
                  <a:pt x="15928" y="11748"/>
                </a:cubicBezTo>
                <a:cubicBezTo>
                  <a:pt x="16083" y="11630"/>
                  <a:pt x="16072" y="11446"/>
                  <a:pt x="15903" y="11338"/>
                </a:cubicBezTo>
                <a:cubicBezTo>
                  <a:pt x="15437" y="11038"/>
                  <a:pt x="14376" y="10055"/>
                  <a:pt x="13926" y="9540"/>
                </a:cubicBezTo>
                <a:cubicBezTo>
                  <a:pt x="13547" y="9107"/>
                  <a:pt x="12538" y="7955"/>
                  <a:pt x="11102" y="7922"/>
                </a:cubicBezTo>
                <a:close/>
                <a:moveTo>
                  <a:pt x="21077" y="8390"/>
                </a:moveTo>
                <a:cubicBezTo>
                  <a:pt x="20847" y="8397"/>
                  <a:pt x="20669" y="8534"/>
                  <a:pt x="20680" y="8694"/>
                </a:cubicBezTo>
                <a:cubicBezTo>
                  <a:pt x="20740" y="9617"/>
                  <a:pt x="20680" y="10537"/>
                  <a:pt x="20496" y="11506"/>
                </a:cubicBezTo>
                <a:cubicBezTo>
                  <a:pt x="20466" y="11666"/>
                  <a:pt x="20626" y="11812"/>
                  <a:pt x="20853" y="11833"/>
                </a:cubicBezTo>
                <a:cubicBezTo>
                  <a:pt x="20872" y="11835"/>
                  <a:pt x="20890" y="11835"/>
                  <a:pt x="20908" y="11835"/>
                </a:cubicBezTo>
                <a:cubicBezTo>
                  <a:pt x="21113" y="11835"/>
                  <a:pt x="21292" y="11730"/>
                  <a:pt x="21320" y="11583"/>
                </a:cubicBezTo>
                <a:cubicBezTo>
                  <a:pt x="21510" y="10579"/>
                  <a:pt x="21573" y="9626"/>
                  <a:pt x="21511" y="8668"/>
                </a:cubicBezTo>
                <a:cubicBezTo>
                  <a:pt x="21500" y="8508"/>
                  <a:pt x="21307" y="8385"/>
                  <a:pt x="21077" y="8390"/>
                </a:cubicBezTo>
                <a:close/>
                <a:moveTo>
                  <a:pt x="11308" y="9289"/>
                </a:moveTo>
                <a:cubicBezTo>
                  <a:pt x="11114" y="9271"/>
                  <a:pt x="10939" y="9303"/>
                  <a:pt x="10799" y="9347"/>
                </a:cubicBezTo>
                <a:cubicBezTo>
                  <a:pt x="10472" y="9448"/>
                  <a:pt x="10334" y="9609"/>
                  <a:pt x="10276" y="9727"/>
                </a:cubicBezTo>
                <a:cubicBezTo>
                  <a:pt x="10099" y="10088"/>
                  <a:pt x="10395" y="10523"/>
                  <a:pt x="10769" y="11013"/>
                </a:cubicBezTo>
                <a:cubicBezTo>
                  <a:pt x="11153" y="11514"/>
                  <a:pt x="12114" y="12574"/>
                  <a:pt x="13280" y="13371"/>
                </a:cubicBezTo>
                <a:cubicBezTo>
                  <a:pt x="13445" y="13483"/>
                  <a:pt x="13708" y="13481"/>
                  <a:pt x="13869" y="13366"/>
                </a:cubicBezTo>
                <a:cubicBezTo>
                  <a:pt x="14029" y="13250"/>
                  <a:pt x="14025" y="13066"/>
                  <a:pt x="13861" y="12953"/>
                </a:cubicBezTo>
                <a:cubicBezTo>
                  <a:pt x="12765" y="12204"/>
                  <a:pt x="11838" y="11175"/>
                  <a:pt x="11501" y="10736"/>
                </a:cubicBezTo>
                <a:cubicBezTo>
                  <a:pt x="11361" y="10553"/>
                  <a:pt x="10989" y="10066"/>
                  <a:pt x="11062" y="9917"/>
                </a:cubicBezTo>
                <a:cubicBezTo>
                  <a:pt x="11064" y="9912"/>
                  <a:pt x="11070" y="9898"/>
                  <a:pt x="11134" y="9879"/>
                </a:cubicBezTo>
                <a:cubicBezTo>
                  <a:pt x="11194" y="9860"/>
                  <a:pt x="11223" y="9852"/>
                  <a:pt x="11338" y="9934"/>
                </a:cubicBezTo>
                <a:cubicBezTo>
                  <a:pt x="11513" y="10060"/>
                  <a:pt x="11726" y="10312"/>
                  <a:pt x="11975" y="10604"/>
                </a:cubicBezTo>
                <a:cubicBezTo>
                  <a:pt x="12508" y="11228"/>
                  <a:pt x="13501" y="12390"/>
                  <a:pt x="15439" y="13160"/>
                </a:cubicBezTo>
                <a:cubicBezTo>
                  <a:pt x="17682" y="14052"/>
                  <a:pt x="20201" y="14171"/>
                  <a:pt x="20307" y="14176"/>
                </a:cubicBezTo>
                <a:cubicBezTo>
                  <a:pt x="20316" y="14176"/>
                  <a:pt x="20326" y="14176"/>
                  <a:pt x="20335" y="14176"/>
                </a:cubicBezTo>
                <a:cubicBezTo>
                  <a:pt x="20552" y="14176"/>
                  <a:pt x="20735" y="14057"/>
                  <a:pt x="20749" y="13903"/>
                </a:cubicBezTo>
                <a:cubicBezTo>
                  <a:pt x="20763" y="13742"/>
                  <a:pt x="20588" y="13604"/>
                  <a:pt x="20359" y="13593"/>
                </a:cubicBezTo>
                <a:cubicBezTo>
                  <a:pt x="20335" y="13592"/>
                  <a:pt x="17920" y="13476"/>
                  <a:pt x="15849" y="12653"/>
                </a:cubicBezTo>
                <a:cubicBezTo>
                  <a:pt x="14101" y="11958"/>
                  <a:pt x="13183" y="10883"/>
                  <a:pt x="12690" y="10305"/>
                </a:cubicBezTo>
                <a:cubicBezTo>
                  <a:pt x="12403" y="9968"/>
                  <a:pt x="12175" y="9700"/>
                  <a:pt x="11931" y="9526"/>
                </a:cubicBezTo>
                <a:cubicBezTo>
                  <a:pt x="11717" y="9373"/>
                  <a:pt x="11502" y="9307"/>
                  <a:pt x="11308" y="9289"/>
                </a:cubicBezTo>
                <a:close/>
                <a:moveTo>
                  <a:pt x="1214" y="10075"/>
                </a:moveTo>
                <a:cubicBezTo>
                  <a:pt x="985" y="10089"/>
                  <a:pt x="817" y="10231"/>
                  <a:pt x="837" y="10392"/>
                </a:cubicBezTo>
                <a:cubicBezTo>
                  <a:pt x="997" y="11678"/>
                  <a:pt x="2204" y="14433"/>
                  <a:pt x="3968" y="16049"/>
                </a:cubicBezTo>
                <a:cubicBezTo>
                  <a:pt x="4762" y="16776"/>
                  <a:pt x="5614" y="17435"/>
                  <a:pt x="6499" y="18009"/>
                </a:cubicBezTo>
                <a:cubicBezTo>
                  <a:pt x="6579" y="18061"/>
                  <a:pt x="6681" y="18087"/>
                  <a:pt x="6782" y="18087"/>
                </a:cubicBezTo>
                <a:cubicBezTo>
                  <a:pt x="6894" y="18087"/>
                  <a:pt x="7005" y="18055"/>
                  <a:pt x="7087" y="17993"/>
                </a:cubicBezTo>
                <a:cubicBezTo>
                  <a:pt x="7243" y="17875"/>
                  <a:pt x="7231" y="17690"/>
                  <a:pt x="7062" y="17581"/>
                </a:cubicBezTo>
                <a:cubicBezTo>
                  <a:pt x="6212" y="17030"/>
                  <a:pt x="5393" y="16395"/>
                  <a:pt x="4628" y="15694"/>
                </a:cubicBezTo>
                <a:cubicBezTo>
                  <a:pt x="2959" y="14165"/>
                  <a:pt x="1815" y="11559"/>
                  <a:pt x="1663" y="10341"/>
                </a:cubicBezTo>
                <a:cubicBezTo>
                  <a:pt x="1643" y="10181"/>
                  <a:pt x="1443" y="10061"/>
                  <a:pt x="1214" y="10075"/>
                </a:cubicBezTo>
                <a:close/>
                <a:moveTo>
                  <a:pt x="17037" y="11823"/>
                </a:moveTo>
                <a:cubicBezTo>
                  <a:pt x="16875" y="11823"/>
                  <a:pt x="16720" y="11889"/>
                  <a:pt x="16652" y="12000"/>
                </a:cubicBezTo>
                <a:cubicBezTo>
                  <a:pt x="16563" y="12148"/>
                  <a:pt x="16662" y="12320"/>
                  <a:pt x="16873" y="12383"/>
                </a:cubicBezTo>
                <a:cubicBezTo>
                  <a:pt x="18934" y="12996"/>
                  <a:pt x="20622" y="13006"/>
                  <a:pt x="20707" y="13006"/>
                </a:cubicBezTo>
                <a:cubicBezTo>
                  <a:pt x="20936" y="13005"/>
                  <a:pt x="21122" y="12874"/>
                  <a:pt x="21121" y="12713"/>
                </a:cubicBezTo>
                <a:cubicBezTo>
                  <a:pt x="21121" y="12553"/>
                  <a:pt x="20937" y="12423"/>
                  <a:pt x="20707" y="12423"/>
                </a:cubicBezTo>
                <a:cubicBezTo>
                  <a:pt x="20687" y="12423"/>
                  <a:pt x="19112" y="12417"/>
                  <a:pt x="17198" y="11847"/>
                </a:cubicBezTo>
                <a:cubicBezTo>
                  <a:pt x="17146" y="11832"/>
                  <a:pt x="17091" y="11823"/>
                  <a:pt x="17037" y="11823"/>
                </a:cubicBezTo>
                <a:close/>
                <a:moveTo>
                  <a:pt x="361" y="12860"/>
                </a:moveTo>
                <a:cubicBezTo>
                  <a:pt x="133" y="12881"/>
                  <a:pt x="-27" y="13027"/>
                  <a:pt x="3" y="13186"/>
                </a:cubicBezTo>
                <a:cubicBezTo>
                  <a:pt x="130" y="13851"/>
                  <a:pt x="640" y="14606"/>
                  <a:pt x="976" y="15105"/>
                </a:cubicBezTo>
                <a:cubicBezTo>
                  <a:pt x="1063" y="15235"/>
                  <a:pt x="1138" y="15347"/>
                  <a:pt x="1189" y="15432"/>
                </a:cubicBezTo>
                <a:cubicBezTo>
                  <a:pt x="1257" y="15543"/>
                  <a:pt x="1410" y="15609"/>
                  <a:pt x="1571" y="15609"/>
                </a:cubicBezTo>
                <a:cubicBezTo>
                  <a:pt x="1626" y="15609"/>
                  <a:pt x="1682" y="15602"/>
                  <a:pt x="1735" y="15586"/>
                </a:cubicBezTo>
                <a:cubicBezTo>
                  <a:pt x="1947" y="15523"/>
                  <a:pt x="2043" y="15352"/>
                  <a:pt x="1954" y="15204"/>
                </a:cubicBezTo>
                <a:cubicBezTo>
                  <a:pt x="1896" y="15108"/>
                  <a:pt x="1819" y="14991"/>
                  <a:pt x="1728" y="14856"/>
                </a:cubicBezTo>
                <a:cubicBezTo>
                  <a:pt x="1414" y="14390"/>
                  <a:pt x="939" y="13685"/>
                  <a:pt x="830" y="13110"/>
                </a:cubicBezTo>
                <a:cubicBezTo>
                  <a:pt x="799" y="12950"/>
                  <a:pt x="588" y="12838"/>
                  <a:pt x="361" y="12860"/>
                </a:cubicBezTo>
                <a:close/>
                <a:moveTo>
                  <a:pt x="15129" y="13701"/>
                </a:moveTo>
                <a:cubicBezTo>
                  <a:pt x="14967" y="13694"/>
                  <a:pt x="14807" y="13753"/>
                  <a:pt x="14730" y="13861"/>
                </a:cubicBezTo>
                <a:cubicBezTo>
                  <a:pt x="14627" y="14005"/>
                  <a:pt x="14711" y="14180"/>
                  <a:pt x="14916" y="14253"/>
                </a:cubicBezTo>
                <a:cubicBezTo>
                  <a:pt x="17269" y="15080"/>
                  <a:pt x="19720" y="15239"/>
                  <a:pt x="19824" y="15246"/>
                </a:cubicBezTo>
                <a:cubicBezTo>
                  <a:pt x="19836" y="15246"/>
                  <a:pt x="19849" y="15247"/>
                  <a:pt x="19861" y="15247"/>
                </a:cubicBezTo>
                <a:cubicBezTo>
                  <a:pt x="20074" y="15247"/>
                  <a:pt x="20254" y="15133"/>
                  <a:pt x="20273" y="14981"/>
                </a:cubicBezTo>
                <a:cubicBezTo>
                  <a:pt x="20293" y="14821"/>
                  <a:pt x="20124" y="14679"/>
                  <a:pt x="19895" y="14665"/>
                </a:cubicBezTo>
                <a:cubicBezTo>
                  <a:pt x="19872" y="14663"/>
                  <a:pt x="17494" y="14508"/>
                  <a:pt x="15288" y="13733"/>
                </a:cubicBezTo>
                <a:cubicBezTo>
                  <a:pt x="15236" y="13714"/>
                  <a:pt x="15183" y="13704"/>
                  <a:pt x="15129" y="13701"/>
                </a:cubicBezTo>
                <a:close/>
                <a:moveTo>
                  <a:pt x="7941" y="14159"/>
                </a:moveTo>
                <a:cubicBezTo>
                  <a:pt x="7888" y="14166"/>
                  <a:pt x="7837" y="14180"/>
                  <a:pt x="7789" y="14202"/>
                </a:cubicBezTo>
                <a:cubicBezTo>
                  <a:pt x="7599" y="14292"/>
                  <a:pt x="7547" y="14474"/>
                  <a:pt x="7675" y="14607"/>
                </a:cubicBezTo>
                <a:cubicBezTo>
                  <a:pt x="8981" y="15969"/>
                  <a:pt x="10833" y="17022"/>
                  <a:pt x="13179" y="17738"/>
                </a:cubicBezTo>
                <a:cubicBezTo>
                  <a:pt x="15328" y="18393"/>
                  <a:pt x="17275" y="18577"/>
                  <a:pt x="18243" y="18628"/>
                </a:cubicBezTo>
                <a:cubicBezTo>
                  <a:pt x="18254" y="18629"/>
                  <a:pt x="18262" y="18628"/>
                  <a:pt x="18273" y="18628"/>
                </a:cubicBezTo>
                <a:cubicBezTo>
                  <a:pt x="18488" y="18628"/>
                  <a:pt x="18671" y="18512"/>
                  <a:pt x="18687" y="18359"/>
                </a:cubicBezTo>
                <a:cubicBezTo>
                  <a:pt x="18704" y="18198"/>
                  <a:pt x="18534" y="18058"/>
                  <a:pt x="18305" y="18045"/>
                </a:cubicBezTo>
                <a:cubicBezTo>
                  <a:pt x="17568" y="18007"/>
                  <a:pt x="15624" y="17848"/>
                  <a:pt x="13511" y="17204"/>
                </a:cubicBezTo>
                <a:cubicBezTo>
                  <a:pt x="11313" y="16533"/>
                  <a:pt x="9581" y="15550"/>
                  <a:pt x="8365" y="14282"/>
                </a:cubicBezTo>
                <a:cubicBezTo>
                  <a:pt x="8269" y="14182"/>
                  <a:pt x="8100" y="14137"/>
                  <a:pt x="7941" y="14159"/>
                </a:cubicBezTo>
                <a:close/>
                <a:moveTo>
                  <a:pt x="2435" y="16226"/>
                </a:moveTo>
                <a:cubicBezTo>
                  <a:pt x="2329" y="16217"/>
                  <a:pt x="2218" y="16236"/>
                  <a:pt x="2127" y="16286"/>
                </a:cubicBezTo>
                <a:cubicBezTo>
                  <a:pt x="1946" y="16384"/>
                  <a:pt x="1915" y="16567"/>
                  <a:pt x="2055" y="16694"/>
                </a:cubicBezTo>
                <a:cubicBezTo>
                  <a:pt x="4640" y="19029"/>
                  <a:pt x="6844" y="20424"/>
                  <a:pt x="11722" y="21572"/>
                </a:cubicBezTo>
                <a:cubicBezTo>
                  <a:pt x="11766" y="21583"/>
                  <a:pt x="11810" y="21588"/>
                  <a:pt x="11854" y="21588"/>
                </a:cubicBezTo>
                <a:cubicBezTo>
                  <a:pt x="12027" y="21588"/>
                  <a:pt x="12190" y="21512"/>
                  <a:pt x="12248" y="21390"/>
                </a:cubicBezTo>
                <a:cubicBezTo>
                  <a:pt x="12321" y="21237"/>
                  <a:pt x="12205" y="21072"/>
                  <a:pt x="11988" y="21021"/>
                </a:cubicBezTo>
                <a:cubicBezTo>
                  <a:pt x="7283" y="19913"/>
                  <a:pt x="5249" y="18627"/>
                  <a:pt x="2713" y="16336"/>
                </a:cubicBezTo>
                <a:cubicBezTo>
                  <a:pt x="2642" y="16272"/>
                  <a:pt x="2541" y="16236"/>
                  <a:pt x="2435" y="16226"/>
                </a:cubicBezTo>
                <a:close/>
                <a:moveTo>
                  <a:pt x="15586" y="16372"/>
                </a:moveTo>
                <a:cubicBezTo>
                  <a:pt x="15424" y="16378"/>
                  <a:pt x="15275" y="16450"/>
                  <a:pt x="15216" y="16564"/>
                </a:cubicBezTo>
                <a:cubicBezTo>
                  <a:pt x="15137" y="16715"/>
                  <a:pt x="15246" y="16882"/>
                  <a:pt x="15461" y="16938"/>
                </a:cubicBezTo>
                <a:cubicBezTo>
                  <a:pt x="17305" y="17412"/>
                  <a:pt x="18763" y="17461"/>
                  <a:pt x="18824" y="17463"/>
                </a:cubicBezTo>
                <a:cubicBezTo>
                  <a:pt x="18830" y="17463"/>
                  <a:pt x="18837" y="17463"/>
                  <a:pt x="18843" y="17463"/>
                </a:cubicBezTo>
                <a:cubicBezTo>
                  <a:pt x="19065" y="17463"/>
                  <a:pt x="19248" y="17341"/>
                  <a:pt x="19258" y="17185"/>
                </a:cubicBezTo>
                <a:cubicBezTo>
                  <a:pt x="19268" y="17024"/>
                  <a:pt x="19090" y="16889"/>
                  <a:pt x="18861" y="16882"/>
                </a:cubicBezTo>
                <a:cubicBezTo>
                  <a:pt x="18847" y="16882"/>
                  <a:pt x="17473" y="16833"/>
                  <a:pt x="15749" y="16390"/>
                </a:cubicBezTo>
                <a:cubicBezTo>
                  <a:pt x="15695" y="16376"/>
                  <a:pt x="15639" y="16371"/>
                  <a:pt x="15586" y="16372"/>
                </a:cubicBezTo>
                <a:close/>
                <a:moveTo>
                  <a:pt x="3038" y="18536"/>
                </a:moveTo>
                <a:cubicBezTo>
                  <a:pt x="2932" y="18530"/>
                  <a:pt x="2822" y="18553"/>
                  <a:pt x="2735" y="18605"/>
                </a:cubicBezTo>
                <a:cubicBezTo>
                  <a:pt x="2561" y="18710"/>
                  <a:pt x="2539" y="18894"/>
                  <a:pt x="2688" y="19016"/>
                </a:cubicBezTo>
                <a:cubicBezTo>
                  <a:pt x="3629" y="19787"/>
                  <a:pt x="4952" y="20590"/>
                  <a:pt x="6224" y="21164"/>
                </a:cubicBezTo>
                <a:cubicBezTo>
                  <a:pt x="6293" y="21195"/>
                  <a:pt x="6370" y="21209"/>
                  <a:pt x="6447" y="21209"/>
                </a:cubicBezTo>
                <a:cubicBezTo>
                  <a:pt x="6584" y="21209"/>
                  <a:pt x="6718" y="21162"/>
                  <a:pt x="6797" y="21075"/>
                </a:cubicBezTo>
                <a:cubicBezTo>
                  <a:pt x="6921" y="20940"/>
                  <a:pt x="6866" y="20760"/>
                  <a:pt x="6673" y="20673"/>
                </a:cubicBezTo>
                <a:cubicBezTo>
                  <a:pt x="5741" y="20253"/>
                  <a:pt x="4370" y="19497"/>
                  <a:pt x="3321" y="18637"/>
                </a:cubicBezTo>
                <a:cubicBezTo>
                  <a:pt x="3246" y="18576"/>
                  <a:pt x="3144" y="18542"/>
                  <a:pt x="3038" y="18536"/>
                </a:cubicBezTo>
                <a:close/>
                <a:moveTo>
                  <a:pt x="8531" y="18541"/>
                </a:moveTo>
                <a:cubicBezTo>
                  <a:pt x="8427" y="18554"/>
                  <a:pt x="8329" y="18595"/>
                  <a:pt x="8263" y="18661"/>
                </a:cubicBezTo>
                <a:cubicBezTo>
                  <a:pt x="8132" y="18793"/>
                  <a:pt x="8179" y="18974"/>
                  <a:pt x="8368" y="19066"/>
                </a:cubicBezTo>
                <a:cubicBezTo>
                  <a:pt x="11665" y="20673"/>
                  <a:pt x="15613" y="21036"/>
                  <a:pt x="15779" y="21051"/>
                </a:cubicBezTo>
                <a:cubicBezTo>
                  <a:pt x="15797" y="21052"/>
                  <a:pt x="15814" y="21052"/>
                  <a:pt x="15831" y="21052"/>
                </a:cubicBezTo>
                <a:cubicBezTo>
                  <a:pt x="16038" y="21052"/>
                  <a:pt x="16217" y="20946"/>
                  <a:pt x="16243" y="20798"/>
                </a:cubicBezTo>
                <a:cubicBezTo>
                  <a:pt x="16272" y="20639"/>
                  <a:pt x="16111" y="20492"/>
                  <a:pt x="15883" y="20472"/>
                </a:cubicBezTo>
                <a:cubicBezTo>
                  <a:pt x="15845" y="20468"/>
                  <a:pt x="11972" y="20114"/>
                  <a:pt x="8842" y="18588"/>
                </a:cubicBezTo>
                <a:cubicBezTo>
                  <a:pt x="8747" y="18542"/>
                  <a:pt x="8636" y="18528"/>
                  <a:pt x="8531" y="18541"/>
                </a:cubicBezTo>
                <a:close/>
              </a:path>
            </a:pathLst>
          </a:custGeom>
          <a:gradFill>
            <a:gsLst>
              <a:gs pos="0">
                <a:srgbClr val="FFD703"/>
              </a:gs>
              <a:gs pos="100000">
                <a:srgbClr val="BA2110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2" name="Google Shape;492;p13"/>
          <p:cNvSpPr/>
          <p:nvPr/>
        </p:nvSpPr>
        <p:spPr>
          <a:xfrm>
            <a:off x="14239409" y="3463529"/>
            <a:ext cx="1013373" cy="1449424"/>
          </a:xfrm>
          <a:custGeom>
            <a:rect b="b" l="l" r="r" t="t"/>
            <a:pathLst>
              <a:path extrusionOk="0" h="21588" w="21534">
                <a:moveTo>
                  <a:pt x="11315" y="2"/>
                </a:moveTo>
                <a:cubicBezTo>
                  <a:pt x="10522" y="-12"/>
                  <a:pt x="9695" y="42"/>
                  <a:pt x="8757" y="162"/>
                </a:cubicBezTo>
                <a:cubicBezTo>
                  <a:pt x="8531" y="191"/>
                  <a:pt x="8383" y="343"/>
                  <a:pt x="8425" y="502"/>
                </a:cubicBezTo>
                <a:cubicBezTo>
                  <a:pt x="8466" y="660"/>
                  <a:pt x="8683" y="764"/>
                  <a:pt x="8909" y="735"/>
                </a:cubicBezTo>
                <a:cubicBezTo>
                  <a:pt x="10384" y="545"/>
                  <a:pt x="11723" y="487"/>
                  <a:pt x="13464" y="815"/>
                </a:cubicBezTo>
                <a:cubicBezTo>
                  <a:pt x="13500" y="821"/>
                  <a:pt x="13535" y="825"/>
                  <a:pt x="13571" y="825"/>
                </a:cubicBezTo>
                <a:cubicBezTo>
                  <a:pt x="13754" y="825"/>
                  <a:pt x="13923" y="738"/>
                  <a:pt x="13973" y="608"/>
                </a:cubicBezTo>
                <a:cubicBezTo>
                  <a:pt x="14032" y="452"/>
                  <a:pt x="13902" y="293"/>
                  <a:pt x="13680" y="251"/>
                </a:cubicBezTo>
                <a:cubicBezTo>
                  <a:pt x="12871" y="99"/>
                  <a:pt x="12109" y="17"/>
                  <a:pt x="11315" y="2"/>
                </a:cubicBezTo>
                <a:close/>
                <a:moveTo>
                  <a:pt x="10489" y="1122"/>
                </a:moveTo>
                <a:cubicBezTo>
                  <a:pt x="10183" y="1126"/>
                  <a:pt x="9883" y="1138"/>
                  <a:pt x="9591" y="1159"/>
                </a:cubicBezTo>
                <a:cubicBezTo>
                  <a:pt x="7232" y="1324"/>
                  <a:pt x="5638" y="1854"/>
                  <a:pt x="4718" y="2268"/>
                </a:cubicBezTo>
                <a:cubicBezTo>
                  <a:pt x="4525" y="2355"/>
                  <a:pt x="4469" y="2535"/>
                  <a:pt x="4594" y="2670"/>
                </a:cubicBezTo>
                <a:cubicBezTo>
                  <a:pt x="4673" y="2757"/>
                  <a:pt x="4807" y="2804"/>
                  <a:pt x="4943" y="2804"/>
                </a:cubicBezTo>
                <a:cubicBezTo>
                  <a:pt x="5020" y="2804"/>
                  <a:pt x="5097" y="2790"/>
                  <a:pt x="5167" y="2759"/>
                </a:cubicBezTo>
                <a:cubicBezTo>
                  <a:pt x="6011" y="2378"/>
                  <a:pt x="7480" y="1892"/>
                  <a:pt x="9675" y="1738"/>
                </a:cubicBezTo>
                <a:cubicBezTo>
                  <a:pt x="11543" y="1607"/>
                  <a:pt x="14445" y="1888"/>
                  <a:pt x="15791" y="2514"/>
                </a:cubicBezTo>
                <a:cubicBezTo>
                  <a:pt x="15983" y="2603"/>
                  <a:pt x="16243" y="2564"/>
                  <a:pt x="16370" y="2430"/>
                </a:cubicBezTo>
                <a:cubicBezTo>
                  <a:pt x="16497" y="2296"/>
                  <a:pt x="16444" y="2116"/>
                  <a:pt x="16253" y="2027"/>
                </a:cubicBezTo>
                <a:cubicBezTo>
                  <a:pt x="15027" y="1457"/>
                  <a:pt x="12632" y="1095"/>
                  <a:pt x="10489" y="1122"/>
                </a:cubicBezTo>
                <a:close/>
                <a:moveTo>
                  <a:pt x="11050" y="2357"/>
                </a:moveTo>
                <a:cubicBezTo>
                  <a:pt x="10754" y="2349"/>
                  <a:pt x="10457" y="2350"/>
                  <a:pt x="10162" y="2361"/>
                </a:cubicBezTo>
                <a:cubicBezTo>
                  <a:pt x="9824" y="2373"/>
                  <a:pt x="9488" y="2399"/>
                  <a:pt x="9154" y="2437"/>
                </a:cubicBezTo>
                <a:cubicBezTo>
                  <a:pt x="6182" y="2777"/>
                  <a:pt x="4138" y="3394"/>
                  <a:pt x="1847" y="5679"/>
                </a:cubicBezTo>
                <a:cubicBezTo>
                  <a:pt x="1715" y="5810"/>
                  <a:pt x="1761" y="5992"/>
                  <a:pt x="1949" y="6084"/>
                </a:cubicBezTo>
                <a:cubicBezTo>
                  <a:pt x="2136" y="6177"/>
                  <a:pt x="2395" y="6146"/>
                  <a:pt x="2527" y="6014"/>
                </a:cubicBezTo>
                <a:cubicBezTo>
                  <a:pt x="4661" y="3886"/>
                  <a:pt x="6478" y="3333"/>
                  <a:pt x="9288" y="3011"/>
                </a:cubicBezTo>
                <a:cubicBezTo>
                  <a:pt x="11727" y="2732"/>
                  <a:pt x="14345" y="3216"/>
                  <a:pt x="16290" y="4307"/>
                </a:cubicBezTo>
                <a:cubicBezTo>
                  <a:pt x="17860" y="5186"/>
                  <a:pt x="19546" y="7126"/>
                  <a:pt x="18665" y="11366"/>
                </a:cubicBezTo>
                <a:cubicBezTo>
                  <a:pt x="18632" y="11525"/>
                  <a:pt x="18787" y="11673"/>
                  <a:pt x="19015" y="11696"/>
                </a:cubicBezTo>
                <a:cubicBezTo>
                  <a:pt x="19035" y="11698"/>
                  <a:pt x="19057" y="11698"/>
                  <a:pt x="19077" y="11698"/>
                </a:cubicBezTo>
                <a:cubicBezTo>
                  <a:pt x="19280" y="11698"/>
                  <a:pt x="19456" y="11594"/>
                  <a:pt x="19486" y="11449"/>
                </a:cubicBezTo>
                <a:cubicBezTo>
                  <a:pt x="20004" y="8958"/>
                  <a:pt x="19960" y="5619"/>
                  <a:pt x="16809" y="3853"/>
                </a:cubicBezTo>
                <a:cubicBezTo>
                  <a:pt x="15181" y="2940"/>
                  <a:pt x="13123" y="2416"/>
                  <a:pt x="11050" y="2357"/>
                </a:cubicBezTo>
                <a:close/>
                <a:moveTo>
                  <a:pt x="17948" y="3011"/>
                </a:moveTo>
                <a:cubicBezTo>
                  <a:pt x="17842" y="3016"/>
                  <a:pt x="17738" y="3049"/>
                  <a:pt x="17662" y="3110"/>
                </a:cubicBezTo>
                <a:cubicBezTo>
                  <a:pt x="17512" y="3231"/>
                  <a:pt x="17531" y="3417"/>
                  <a:pt x="17705" y="3522"/>
                </a:cubicBezTo>
                <a:cubicBezTo>
                  <a:pt x="19030" y="4332"/>
                  <a:pt x="19901" y="5435"/>
                  <a:pt x="20295" y="6804"/>
                </a:cubicBezTo>
                <a:cubicBezTo>
                  <a:pt x="20335" y="6942"/>
                  <a:pt x="20508" y="7039"/>
                  <a:pt x="20702" y="7039"/>
                </a:cubicBezTo>
                <a:cubicBezTo>
                  <a:pt x="20729" y="7039"/>
                  <a:pt x="20756" y="7036"/>
                  <a:pt x="20784" y="7032"/>
                </a:cubicBezTo>
                <a:cubicBezTo>
                  <a:pt x="21009" y="7000"/>
                  <a:pt x="21154" y="6847"/>
                  <a:pt x="21109" y="6689"/>
                </a:cubicBezTo>
                <a:cubicBezTo>
                  <a:pt x="20677" y="5192"/>
                  <a:pt x="19717" y="3978"/>
                  <a:pt x="18250" y="3082"/>
                </a:cubicBezTo>
                <a:cubicBezTo>
                  <a:pt x="18164" y="3030"/>
                  <a:pt x="18054" y="3006"/>
                  <a:pt x="17948" y="3011"/>
                </a:cubicBezTo>
                <a:close/>
                <a:moveTo>
                  <a:pt x="11154" y="3788"/>
                </a:moveTo>
                <a:cubicBezTo>
                  <a:pt x="10635" y="3792"/>
                  <a:pt x="10208" y="3802"/>
                  <a:pt x="9814" y="3823"/>
                </a:cubicBezTo>
                <a:cubicBezTo>
                  <a:pt x="9585" y="3835"/>
                  <a:pt x="9412" y="3976"/>
                  <a:pt x="9430" y="4136"/>
                </a:cubicBezTo>
                <a:cubicBezTo>
                  <a:pt x="9447" y="4297"/>
                  <a:pt x="9648" y="4415"/>
                  <a:pt x="9876" y="4404"/>
                </a:cubicBezTo>
                <a:cubicBezTo>
                  <a:pt x="10252" y="4384"/>
                  <a:pt x="10661" y="4374"/>
                  <a:pt x="11161" y="4371"/>
                </a:cubicBezTo>
                <a:cubicBezTo>
                  <a:pt x="14113" y="4354"/>
                  <a:pt x="15680" y="5594"/>
                  <a:pt x="16476" y="6641"/>
                </a:cubicBezTo>
                <a:cubicBezTo>
                  <a:pt x="16846" y="7126"/>
                  <a:pt x="17053" y="7891"/>
                  <a:pt x="17079" y="8851"/>
                </a:cubicBezTo>
                <a:cubicBezTo>
                  <a:pt x="17100" y="9607"/>
                  <a:pt x="17002" y="10370"/>
                  <a:pt x="16903" y="10833"/>
                </a:cubicBezTo>
                <a:cubicBezTo>
                  <a:pt x="16869" y="10993"/>
                  <a:pt x="17026" y="11142"/>
                  <a:pt x="17253" y="11166"/>
                </a:cubicBezTo>
                <a:cubicBezTo>
                  <a:pt x="17274" y="11168"/>
                  <a:pt x="17295" y="11169"/>
                  <a:pt x="17315" y="11169"/>
                </a:cubicBezTo>
                <a:cubicBezTo>
                  <a:pt x="17517" y="11169"/>
                  <a:pt x="17693" y="11065"/>
                  <a:pt x="17724" y="10920"/>
                </a:cubicBezTo>
                <a:cubicBezTo>
                  <a:pt x="17791" y="10611"/>
                  <a:pt x="18341" y="7853"/>
                  <a:pt x="17211" y="6367"/>
                </a:cubicBezTo>
                <a:cubicBezTo>
                  <a:pt x="16476" y="5401"/>
                  <a:pt x="14723" y="3788"/>
                  <a:pt x="11226" y="3788"/>
                </a:cubicBezTo>
                <a:cubicBezTo>
                  <a:pt x="11202" y="3788"/>
                  <a:pt x="11179" y="3788"/>
                  <a:pt x="11154" y="3788"/>
                </a:cubicBezTo>
                <a:close/>
                <a:moveTo>
                  <a:pt x="7747" y="4101"/>
                </a:moveTo>
                <a:cubicBezTo>
                  <a:pt x="7693" y="4099"/>
                  <a:pt x="7638" y="4103"/>
                  <a:pt x="7584" y="4115"/>
                </a:cubicBezTo>
                <a:cubicBezTo>
                  <a:pt x="6328" y="4411"/>
                  <a:pt x="5310" y="4929"/>
                  <a:pt x="4383" y="5747"/>
                </a:cubicBezTo>
                <a:cubicBezTo>
                  <a:pt x="2175" y="7694"/>
                  <a:pt x="2672" y="10159"/>
                  <a:pt x="2988" y="11129"/>
                </a:cubicBezTo>
                <a:cubicBezTo>
                  <a:pt x="3488" y="12660"/>
                  <a:pt x="5288" y="15181"/>
                  <a:pt x="7328" y="16583"/>
                </a:cubicBezTo>
                <a:cubicBezTo>
                  <a:pt x="9933" y="18374"/>
                  <a:pt x="12638" y="19625"/>
                  <a:pt x="17375" y="19905"/>
                </a:cubicBezTo>
                <a:cubicBezTo>
                  <a:pt x="17386" y="19905"/>
                  <a:pt x="17400" y="19905"/>
                  <a:pt x="17412" y="19905"/>
                </a:cubicBezTo>
                <a:cubicBezTo>
                  <a:pt x="17625" y="19905"/>
                  <a:pt x="17805" y="19790"/>
                  <a:pt x="17824" y="19638"/>
                </a:cubicBezTo>
                <a:cubicBezTo>
                  <a:pt x="17843" y="19478"/>
                  <a:pt x="17675" y="19337"/>
                  <a:pt x="17446" y="19324"/>
                </a:cubicBezTo>
                <a:cubicBezTo>
                  <a:pt x="12958" y="19058"/>
                  <a:pt x="10388" y="17870"/>
                  <a:pt x="7911" y="16167"/>
                </a:cubicBezTo>
                <a:cubicBezTo>
                  <a:pt x="5979" y="14839"/>
                  <a:pt x="4273" y="12450"/>
                  <a:pt x="3800" y="10999"/>
                </a:cubicBezTo>
                <a:cubicBezTo>
                  <a:pt x="3510" y="10111"/>
                  <a:pt x="3049" y="7859"/>
                  <a:pt x="5033" y="6110"/>
                </a:cubicBezTo>
                <a:cubicBezTo>
                  <a:pt x="5856" y="5384"/>
                  <a:pt x="6750" y="4926"/>
                  <a:pt x="7847" y="4668"/>
                </a:cubicBezTo>
                <a:cubicBezTo>
                  <a:pt x="8064" y="4617"/>
                  <a:pt x="8183" y="4452"/>
                  <a:pt x="8110" y="4300"/>
                </a:cubicBezTo>
                <a:cubicBezTo>
                  <a:pt x="8055" y="4185"/>
                  <a:pt x="7909" y="4110"/>
                  <a:pt x="7747" y="4101"/>
                </a:cubicBezTo>
                <a:close/>
                <a:moveTo>
                  <a:pt x="10497" y="5117"/>
                </a:moveTo>
                <a:cubicBezTo>
                  <a:pt x="9985" y="5127"/>
                  <a:pt x="9469" y="5180"/>
                  <a:pt x="8963" y="5279"/>
                </a:cubicBezTo>
                <a:cubicBezTo>
                  <a:pt x="7537" y="5556"/>
                  <a:pt x="6334" y="6162"/>
                  <a:pt x="5579" y="6987"/>
                </a:cubicBezTo>
                <a:cubicBezTo>
                  <a:pt x="4716" y="7928"/>
                  <a:pt x="4459" y="9116"/>
                  <a:pt x="4837" y="10425"/>
                </a:cubicBezTo>
                <a:cubicBezTo>
                  <a:pt x="5102" y="11342"/>
                  <a:pt x="5659" y="12347"/>
                  <a:pt x="6402" y="13254"/>
                </a:cubicBezTo>
                <a:cubicBezTo>
                  <a:pt x="6479" y="13348"/>
                  <a:pt x="6618" y="13400"/>
                  <a:pt x="6762" y="13400"/>
                </a:cubicBezTo>
                <a:cubicBezTo>
                  <a:pt x="6833" y="13400"/>
                  <a:pt x="6903" y="13388"/>
                  <a:pt x="6968" y="13362"/>
                </a:cubicBezTo>
                <a:cubicBezTo>
                  <a:pt x="7167" y="13282"/>
                  <a:pt x="7236" y="13103"/>
                  <a:pt x="7122" y="12964"/>
                </a:cubicBezTo>
                <a:cubicBezTo>
                  <a:pt x="6432" y="12122"/>
                  <a:pt x="5897" y="11155"/>
                  <a:pt x="5653" y="10310"/>
                </a:cubicBezTo>
                <a:cubicBezTo>
                  <a:pt x="4890" y="7666"/>
                  <a:pt x="7078" y="6250"/>
                  <a:pt x="9184" y="5841"/>
                </a:cubicBezTo>
                <a:cubicBezTo>
                  <a:pt x="12083" y="5277"/>
                  <a:pt x="14296" y="6355"/>
                  <a:pt x="14983" y="7710"/>
                </a:cubicBezTo>
                <a:cubicBezTo>
                  <a:pt x="15376" y="8486"/>
                  <a:pt x="15321" y="9279"/>
                  <a:pt x="15206" y="9807"/>
                </a:cubicBezTo>
                <a:cubicBezTo>
                  <a:pt x="15171" y="9967"/>
                  <a:pt x="15326" y="10115"/>
                  <a:pt x="15553" y="10140"/>
                </a:cubicBezTo>
                <a:cubicBezTo>
                  <a:pt x="15780" y="10164"/>
                  <a:pt x="15993" y="10055"/>
                  <a:pt x="16027" y="9896"/>
                </a:cubicBezTo>
                <a:cubicBezTo>
                  <a:pt x="16156" y="9302"/>
                  <a:pt x="16215" y="8405"/>
                  <a:pt x="15764" y="7515"/>
                </a:cubicBezTo>
                <a:cubicBezTo>
                  <a:pt x="15274" y="6547"/>
                  <a:pt x="14301" y="5825"/>
                  <a:pt x="12950" y="5428"/>
                </a:cubicBezTo>
                <a:cubicBezTo>
                  <a:pt x="12187" y="5204"/>
                  <a:pt x="11348" y="5100"/>
                  <a:pt x="10497" y="5117"/>
                </a:cubicBezTo>
                <a:close/>
                <a:moveTo>
                  <a:pt x="10248" y="6470"/>
                </a:moveTo>
                <a:cubicBezTo>
                  <a:pt x="9713" y="6493"/>
                  <a:pt x="9194" y="6588"/>
                  <a:pt x="8722" y="6755"/>
                </a:cubicBezTo>
                <a:cubicBezTo>
                  <a:pt x="7320" y="7253"/>
                  <a:pt x="6114" y="8504"/>
                  <a:pt x="6936" y="10524"/>
                </a:cubicBezTo>
                <a:cubicBezTo>
                  <a:pt x="8635" y="14696"/>
                  <a:pt x="12975" y="16231"/>
                  <a:pt x="13159" y="16294"/>
                </a:cubicBezTo>
                <a:cubicBezTo>
                  <a:pt x="13218" y="16314"/>
                  <a:pt x="13281" y="16326"/>
                  <a:pt x="13343" y="16326"/>
                </a:cubicBezTo>
                <a:cubicBezTo>
                  <a:pt x="13496" y="16326"/>
                  <a:pt x="13642" y="16265"/>
                  <a:pt x="13715" y="16162"/>
                </a:cubicBezTo>
                <a:cubicBezTo>
                  <a:pt x="13816" y="16018"/>
                  <a:pt x="13732" y="15844"/>
                  <a:pt x="13526" y="15772"/>
                </a:cubicBezTo>
                <a:cubicBezTo>
                  <a:pt x="13516" y="15769"/>
                  <a:pt x="12465" y="15398"/>
                  <a:pt x="11231" y="14548"/>
                </a:cubicBezTo>
                <a:cubicBezTo>
                  <a:pt x="10096" y="13767"/>
                  <a:pt x="8569" y="12407"/>
                  <a:pt x="7737" y="10364"/>
                </a:cubicBezTo>
                <a:cubicBezTo>
                  <a:pt x="7157" y="8938"/>
                  <a:pt x="7664" y="7783"/>
                  <a:pt x="9097" y="7275"/>
                </a:cubicBezTo>
                <a:cubicBezTo>
                  <a:pt x="10284" y="6854"/>
                  <a:pt x="12161" y="6945"/>
                  <a:pt x="13479" y="8138"/>
                </a:cubicBezTo>
                <a:cubicBezTo>
                  <a:pt x="13620" y="8265"/>
                  <a:pt x="13880" y="8289"/>
                  <a:pt x="14062" y="8190"/>
                </a:cubicBezTo>
                <a:cubicBezTo>
                  <a:pt x="14244" y="8091"/>
                  <a:pt x="14277" y="7909"/>
                  <a:pt x="14137" y="7781"/>
                </a:cubicBezTo>
                <a:cubicBezTo>
                  <a:pt x="13443" y="7154"/>
                  <a:pt x="12536" y="6728"/>
                  <a:pt x="11514" y="6552"/>
                </a:cubicBezTo>
                <a:cubicBezTo>
                  <a:pt x="11273" y="6510"/>
                  <a:pt x="11031" y="6484"/>
                  <a:pt x="10789" y="6472"/>
                </a:cubicBezTo>
                <a:cubicBezTo>
                  <a:pt x="10608" y="6463"/>
                  <a:pt x="10427" y="6463"/>
                  <a:pt x="10248" y="6470"/>
                </a:cubicBezTo>
                <a:close/>
                <a:moveTo>
                  <a:pt x="1512" y="6625"/>
                </a:moveTo>
                <a:cubicBezTo>
                  <a:pt x="1351" y="6634"/>
                  <a:pt x="1203" y="6710"/>
                  <a:pt x="1150" y="6825"/>
                </a:cubicBezTo>
                <a:cubicBezTo>
                  <a:pt x="839" y="7491"/>
                  <a:pt x="639" y="8405"/>
                  <a:pt x="639" y="9153"/>
                </a:cubicBezTo>
                <a:cubicBezTo>
                  <a:pt x="639" y="9314"/>
                  <a:pt x="826" y="9444"/>
                  <a:pt x="1055" y="9444"/>
                </a:cubicBezTo>
                <a:cubicBezTo>
                  <a:pt x="1285" y="9444"/>
                  <a:pt x="1470" y="9314"/>
                  <a:pt x="1470" y="9153"/>
                </a:cubicBezTo>
                <a:cubicBezTo>
                  <a:pt x="1470" y="8461"/>
                  <a:pt x="1656" y="7618"/>
                  <a:pt x="1941" y="7006"/>
                </a:cubicBezTo>
                <a:cubicBezTo>
                  <a:pt x="2012" y="6853"/>
                  <a:pt x="1894" y="6687"/>
                  <a:pt x="1676" y="6637"/>
                </a:cubicBezTo>
                <a:cubicBezTo>
                  <a:pt x="1621" y="6625"/>
                  <a:pt x="1566" y="6622"/>
                  <a:pt x="1512" y="6625"/>
                </a:cubicBezTo>
                <a:close/>
                <a:moveTo>
                  <a:pt x="11102" y="7922"/>
                </a:moveTo>
                <a:cubicBezTo>
                  <a:pt x="10771" y="7915"/>
                  <a:pt x="10417" y="7967"/>
                  <a:pt x="10042" y="8101"/>
                </a:cubicBezTo>
                <a:cubicBezTo>
                  <a:pt x="8587" y="8624"/>
                  <a:pt x="8194" y="9727"/>
                  <a:pt x="8993" y="11053"/>
                </a:cubicBezTo>
                <a:cubicBezTo>
                  <a:pt x="9788" y="12373"/>
                  <a:pt x="11391" y="13857"/>
                  <a:pt x="12891" y="14663"/>
                </a:cubicBezTo>
                <a:cubicBezTo>
                  <a:pt x="15646" y="16143"/>
                  <a:pt x="19243" y="16329"/>
                  <a:pt x="19394" y="16336"/>
                </a:cubicBezTo>
                <a:cubicBezTo>
                  <a:pt x="19404" y="16336"/>
                  <a:pt x="19412" y="16336"/>
                  <a:pt x="19422" y="16336"/>
                </a:cubicBezTo>
                <a:cubicBezTo>
                  <a:pt x="19638" y="16336"/>
                  <a:pt x="19821" y="16219"/>
                  <a:pt x="19836" y="16065"/>
                </a:cubicBezTo>
                <a:cubicBezTo>
                  <a:pt x="19851" y="15904"/>
                  <a:pt x="19678" y="15764"/>
                  <a:pt x="19449" y="15753"/>
                </a:cubicBezTo>
                <a:cubicBezTo>
                  <a:pt x="19414" y="15752"/>
                  <a:pt x="15948" y="15571"/>
                  <a:pt x="13397" y="14200"/>
                </a:cubicBezTo>
                <a:cubicBezTo>
                  <a:pt x="12022" y="13462"/>
                  <a:pt x="10493" y="12042"/>
                  <a:pt x="9760" y="10825"/>
                </a:cubicBezTo>
                <a:cubicBezTo>
                  <a:pt x="9140" y="9796"/>
                  <a:pt x="9382" y="8993"/>
                  <a:pt x="10422" y="8620"/>
                </a:cubicBezTo>
                <a:cubicBezTo>
                  <a:pt x="10781" y="8491"/>
                  <a:pt x="11732" y="8149"/>
                  <a:pt x="13216" y="9844"/>
                </a:cubicBezTo>
                <a:cubicBezTo>
                  <a:pt x="13657" y="10347"/>
                  <a:pt x="14785" y="11410"/>
                  <a:pt x="15342" y="11767"/>
                </a:cubicBezTo>
                <a:cubicBezTo>
                  <a:pt x="15512" y="11876"/>
                  <a:pt x="15773" y="11867"/>
                  <a:pt x="15928" y="11748"/>
                </a:cubicBezTo>
                <a:cubicBezTo>
                  <a:pt x="16083" y="11630"/>
                  <a:pt x="16072" y="11446"/>
                  <a:pt x="15903" y="11338"/>
                </a:cubicBezTo>
                <a:cubicBezTo>
                  <a:pt x="15437" y="11038"/>
                  <a:pt x="14376" y="10055"/>
                  <a:pt x="13926" y="9540"/>
                </a:cubicBezTo>
                <a:cubicBezTo>
                  <a:pt x="13547" y="9107"/>
                  <a:pt x="12538" y="7955"/>
                  <a:pt x="11102" y="7922"/>
                </a:cubicBezTo>
                <a:close/>
                <a:moveTo>
                  <a:pt x="21077" y="8390"/>
                </a:moveTo>
                <a:cubicBezTo>
                  <a:pt x="20847" y="8397"/>
                  <a:pt x="20669" y="8534"/>
                  <a:pt x="20680" y="8694"/>
                </a:cubicBezTo>
                <a:cubicBezTo>
                  <a:pt x="20740" y="9617"/>
                  <a:pt x="20680" y="10537"/>
                  <a:pt x="20496" y="11506"/>
                </a:cubicBezTo>
                <a:cubicBezTo>
                  <a:pt x="20466" y="11666"/>
                  <a:pt x="20626" y="11812"/>
                  <a:pt x="20853" y="11833"/>
                </a:cubicBezTo>
                <a:cubicBezTo>
                  <a:pt x="20872" y="11835"/>
                  <a:pt x="20890" y="11835"/>
                  <a:pt x="20908" y="11835"/>
                </a:cubicBezTo>
                <a:cubicBezTo>
                  <a:pt x="21113" y="11835"/>
                  <a:pt x="21292" y="11730"/>
                  <a:pt x="21320" y="11583"/>
                </a:cubicBezTo>
                <a:cubicBezTo>
                  <a:pt x="21510" y="10579"/>
                  <a:pt x="21573" y="9626"/>
                  <a:pt x="21511" y="8668"/>
                </a:cubicBezTo>
                <a:cubicBezTo>
                  <a:pt x="21500" y="8508"/>
                  <a:pt x="21307" y="8385"/>
                  <a:pt x="21077" y="8390"/>
                </a:cubicBezTo>
                <a:close/>
                <a:moveTo>
                  <a:pt x="11308" y="9289"/>
                </a:moveTo>
                <a:cubicBezTo>
                  <a:pt x="11114" y="9271"/>
                  <a:pt x="10939" y="9303"/>
                  <a:pt x="10799" y="9347"/>
                </a:cubicBezTo>
                <a:cubicBezTo>
                  <a:pt x="10472" y="9448"/>
                  <a:pt x="10334" y="9609"/>
                  <a:pt x="10276" y="9727"/>
                </a:cubicBezTo>
                <a:cubicBezTo>
                  <a:pt x="10099" y="10088"/>
                  <a:pt x="10395" y="10523"/>
                  <a:pt x="10769" y="11013"/>
                </a:cubicBezTo>
                <a:cubicBezTo>
                  <a:pt x="11153" y="11514"/>
                  <a:pt x="12114" y="12574"/>
                  <a:pt x="13280" y="13371"/>
                </a:cubicBezTo>
                <a:cubicBezTo>
                  <a:pt x="13445" y="13483"/>
                  <a:pt x="13708" y="13481"/>
                  <a:pt x="13869" y="13366"/>
                </a:cubicBezTo>
                <a:cubicBezTo>
                  <a:pt x="14029" y="13250"/>
                  <a:pt x="14025" y="13066"/>
                  <a:pt x="13861" y="12953"/>
                </a:cubicBezTo>
                <a:cubicBezTo>
                  <a:pt x="12765" y="12204"/>
                  <a:pt x="11838" y="11175"/>
                  <a:pt x="11501" y="10736"/>
                </a:cubicBezTo>
                <a:cubicBezTo>
                  <a:pt x="11361" y="10553"/>
                  <a:pt x="10989" y="10066"/>
                  <a:pt x="11062" y="9917"/>
                </a:cubicBezTo>
                <a:cubicBezTo>
                  <a:pt x="11064" y="9912"/>
                  <a:pt x="11070" y="9898"/>
                  <a:pt x="11134" y="9879"/>
                </a:cubicBezTo>
                <a:cubicBezTo>
                  <a:pt x="11194" y="9860"/>
                  <a:pt x="11223" y="9852"/>
                  <a:pt x="11338" y="9934"/>
                </a:cubicBezTo>
                <a:cubicBezTo>
                  <a:pt x="11513" y="10060"/>
                  <a:pt x="11726" y="10312"/>
                  <a:pt x="11975" y="10604"/>
                </a:cubicBezTo>
                <a:cubicBezTo>
                  <a:pt x="12508" y="11228"/>
                  <a:pt x="13501" y="12390"/>
                  <a:pt x="15439" y="13160"/>
                </a:cubicBezTo>
                <a:cubicBezTo>
                  <a:pt x="17682" y="14052"/>
                  <a:pt x="20201" y="14171"/>
                  <a:pt x="20307" y="14176"/>
                </a:cubicBezTo>
                <a:cubicBezTo>
                  <a:pt x="20316" y="14176"/>
                  <a:pt x="20326" y="14176"/>
                  <a:pt x="20335" y="14176"/>
                </a:cubicBezTo>
                <a:cubicBezTo>
                  <a:pt x="20552" y="14176"/>
                  <a:pt x="20735" y="14057"/>
                  <a:pt x="20749" y="13903"/>
                </a:cubicBezTo>
                <a:cubicBezTo>
                  <a:pt x="20763" y="13742"/>
                  <a:pt x="20588" y="13604"/>
                  <a:pt x="20359" y="13593"/>
                </a:cubicBezTo>
                <a:cubicBezTo>
                  <a:pt x="20335" y="13592"/>
                  <a:pt x="17920" y="13476"/>
                  <a:pt x="15849" y="12653"/>
                </a:cubicBezTo>
                <a:cubicBezTo>
                  <a:pt x="14101" y="11958"/>
                  <a:pt x="13183" y="10883"/>
                  <a:pt x="12690" y="10305"/>
                </a:cubicBezTo>
                <a:cubicBezTo>
                  <a:pt x="12403" y="9968"/>
                  <a:pt x="12175" y="9700"/>
                  <a:pt x="11931" y="9526"/>
                </a:cubicBezTo>
                <a:cubicBezTo>
                  <a:pt x="11717" y="9373"/>
                  <a:pt x="11502" y="9307"/>
                  <a:pt x="11308" y="9289"/>
                </a:cubicBezTo>
                <a:close/>
                <a:moveTo>
                  <a:pt x="1214" y="10075"/>
                </a:moveTo>
                <a:cubicBezTo>
                  <a:pt x="985" y="10089"/>
                  <a:pt x="817" y="10231"/>
                  <a:pt x="837" y="10392"/>
                </a:cubicBezTo>
                <a:cubicBezTo>
                  <a:pt x="997" y="11678"/>
                  <a:pt x="2204" y="14433"/>
                  <a:pt x="3968" y="16049"/>
                </a:cubicBezTo>
                <a:cubicBezTo>
                  <a:pt x="4762" y="16776"/>
                  <a:pt x="5614" y="17435"/>
                  <a:pt x="6499" y="18009"/>
                </a:cubicBezTo>
                <a:cubicBezTo>
                  <a:pt x="6579" y="18061"/>
                  <a:pt x="6681" y="18087"/>
                  <a:pt x="6782" y="18087"/>
                </a:cubicBezTo>
                <a:cubicBezTo>
                  <a:pt x="6894" y="18087"/>
                  <a:pt x="7005" y="18055"/>
                  <a:pt x="7087" y="17993"/>
                </a:cubicBezTo>
                <a:cubicBezTo>
                  <a:pt x="7243" y="17875"/>
                  <a:pt x="7231" y="17690"/>
                  <a:pt x="7062" y="17581"/>
                </a:cubicBezTo>
                <a:cubicBezTo>
                  <a:pt x="6212" y="17030"/>
                  <a:pt x="5393" y="16395"/>
                  <a:pt x="4628" y="15694"/>
                </a:cubicBezTo>
                <a:cubicBezTo>
                  <a:pt x="2959" y="14165"/>
                  <a:pt x="1815" y="11559"/>
                  <a:pt x="1663" y="10341"/>
                </a:cubicBezTo>
                <a:cubicBezTo>
                  <a:pt x="1643" y="10181"/>
                  <a:pt x="1443" y="10061"/>
                  <a:pt x="1214" y="10075"/>
                </a:cubicBezTo>
                <a:close/>
                <a:moveTo>
                  <a:pt x="17037" y="11823"/>
                </a:moveTo>
                <a:cubicBezTo>
                  <a:pt x="16875" y="11823"/>
                  <a:pt x="16720" y="11889"/>
                  <a:pt x="16652" y="12000"/>
                </a:cubicBezTo>
                <a:cubicBezTo>
                  <a:pt x="16563" y="12148"/>
                  <a:pt x="16662" y="12320"/>
                  <a:pt x="16873" y="12383"/>
                </a:cubicBezTo>
                <a:cubicBezTo>
                  <a:pt x="18934" y="12996"/>
                  <a:pt x="20622" y="13006"/>
                  <a:pt x="20707" y="13006"/>
                </a:cubicBezTo>
                <a:cubicBezTo>
                  <a:pt x="20936" y="13005"/>
                  <a:pt x="21122" y="12874"/>
                  <a:pt x="21121" y="12713"/>
                </a:cubicBezTo>
                <a:cubicBezTo>
                  <a:pt x="21121" y="12553"/>
                  <a:pt x="20937" y="12423"/>
                  <a:pt x="20707" y="12423"/>
                </a:cubicBezTo>
                <a:cubicBezTo>
                  <a:pt x="20687" y="12423"/>
                  <a:pt x="19112" y="12417"/>
                  <a:pt x="17198" y="11847"/>
                </a:cubicBezTo>
                <a:cubicBezTo>
                  <a:pt x="17146" y="11832"/>
                  <a:pt x="17091" y="11823"/>
                  <a:pt x="17037" y="11823"/>
                </a:cubicBezTo>
                <a:close/>
                <a:moveTo>
                  <a:pt x="361" y="12860"/>
                </a:moveTo>
                <a:cubicBezTo>
                  <a:pt x="133" y="12881"/>
                  <a:pt x="-27" y="13027"/>
                  <a:pt x="3" y="13186"/>
                </a:cubicBezTo>
                <a:cubicBezTo>
                  <a:pt x="130" y="13851"/>
                  <a:pt x="640" y="14606"/>
                  <a:pt x="976" y="15105"/>
                </a:cubicBezTo>
                <a:cubicBezTo>
                  <a:pt x="1063" y="15235"/>
                  <a:pt x="1138" y="15347"/>
                  <a:pt x="1189" y="15432"/>
                </a:cubicBezTo>
                <a:cubicBezTo>
                  <a:pt x="1257" y="15543"/>
                  <a:pt x="1410" y="15609"/>
                  <a:pt x="1571" y="15609"/>
                </a:cubicBezTo>
                <a:cubicBezTo>
                  <a:pt x="1626" y="15609"/>
                  <a:pt x="1682" y="15602"/>
                  <a:pt x="1735" y="15586"/>
                </a:cubicBezTo>
                <a:cubicBezTo>
                  <a:pt x="1947" y="15523"/>
                  <a:pt x="2043" y="15352"/>
                  <a:pt x="1954" y="15204"/>
                </a:cubicBezTo>
                <a:cubicBezTo>
                  <a:pt x="1896" y="15108"/>
                  <a:pt x="1819" y="14991"/>
                  <a:pt x="1728" y="14856"/>
                </a:cubicBezTo>
                <a:cubicBezTo>
                  <a:pt x="1414" y="14390"/>
                  <a:pt x="939" y="13685"/>
                  <a:pt x="830" y="13110"/>
                </a:cubicBezTo>
                <a:cubicBezTo>
                  <a:pt x="799" y="12950"/>
                  <a:pt x="588" y="12838"/>
                  <a:pt x="361" y="12860"/>
                </a:cubicBezTo>
                <a:close/>
                <a:moveTo>
                  <a:pt x="15129" y="13701"/>
                </a:moveTo>
                <a:cubicBezTo>
                  <a:pt x="14967" y="13694"/>
                  <a:pt x="14807" y="13753"/>
                  <a:pt x="14730" y="13861"/>
                </a:cubicBezTo>
                <a:cubicBezTo>
                  <a:pt x="14627" y="14005"/>
                  <a:pt x="14711" y="14180"/>
                  <a:pt x="14916" y="14253"/>
                </a:cubicBezTo>
                <a:cubicBezTo>
                  <a:pt x="17269" y="15080"/>
                  <a:pt x="19720" y="15239"/>
                  <a:pt x="19824" y="15246"/>
                </a:cubicBezTo>
                <a:cubicBezTo>
                  <a:pt x="19836" y="15246"/>
                  <a:pt x="19849" y="15247"/>
                  <a:pt x="19861" y="15247"/>
                </a:cubicBezTo>
                <a:cubicBezTo>
                  <a:pt x="20074" y="15247"/>
                  <a:pt x="20254" y="15133"/>
                  <a:pt x="20273" y="14981"/>
                </a:cubicBezTo>
                <a:cubicBezTo>
                  <a:pt x="20293" y="14821"/>
                  <a:pt x="20124" y="14679"/>
                  <a:pt x="19895" y="14665"/>
                </a:cubicBezTo>
                <a:cubicBezTo>
                  <a:pt x="19872" y="14663"/>
                  <a:pt x="17494" y="14508"/>
                  <a:pt x="15288" y="13733"/>
                </a:cubicBezTo>
                <a:cubicBezTo>
                  <a:pt x="15236" y="13714"/>
                  <a:pt x="15183" y="13704"/>
                  <a:pt x="15129" y="13701"/>
                </a:cubicBezTo>
                <a:close/>
                <a:moveTo>
                  <a:pt x="7941" y="14159"/>
                </a:moveTo>
                <a:cubicBezTo>
                  <a:pt x="7888" y="14166"/>
                  <a:pt x="7837" y="14180"/>
                  <a:pt x="7789" y="14202"/>
                </a:cubicBezTo>
                <a:cubicBezTo>
                  <a:pt x="7599" y="14292"/>
                  <a:pt x="7547" y="14474"/>
                  <a:pt x="7675" y="14607"/>
                </a:cubicBezTo>
                <a:cubicBezTo>
                  <a:pt x="8981" y="15969"/>
                  <a:pt x="10833" y="17022"/>
                  <a:pt x="13179" y="17738"/>
                </a:cubicBezTo>
                <a:cubicBezTo>
                  <a:pt x="15328" y="18393"/>
                  <a:pt x="17275" y="18577"/>
                  <a:pt x="18243" y="18628"/>
                </a:cubicBezTo>
                <a:cubicBezTo>
                  <a:pt x="18254" y="18629"/>
                  <a:pt x="18262" y="18628"/>
                  <a:pt x="18273" y="18628"/>
                </a:cubicBezTo>
                <a:cubicBezTo>
                  <a:pt x="18488" y="18628"/>
                  <a:pt x="18671" y="18512"/>
                  <a:pt x="18687" y="18359"/>
                </a:cubicBezTo>
                <a:cubicBezTo>
                  <a:pt x="18704" y="18198"/>
                  <a:pt x="18534" y="18058"/>
                  <a:pt x="18305" y="18045"/>
                </a:cubicBezTo>
                <a:cubicBezTo>
                  <a:pt x="17568" y="18007"/>
                  <a:pt x="15624" y="17848"/>
                  <a:pt x="13511" y="17204"/>
                </a:cubicBezTo>
                <a:cubicBezTo>
                  <a:pt x="11313" y="16533"/>
                  <a:pt x="9581" y="15550"/>
                  <a:pt x="8365" y="14282"/>
                </a:cubicBezTo>
                <a:cubicBezTo>
                  <a:pt x="8269" y="14182"/>
                  <a:pt x="8100" y="14137"/>
                  <a:pt x="7941" y="14159"/>
                </a:cubicBezTo>
                <a:close/>
                <a:moveTo>
                  <a:pt x="2435" y="16226"/>
                </a:moveTo>
                <a:cubicBezTo>
                  <a:pt x="2329" y="16217"/>
                  <a:pt x="2218" y="16236"/>
                  <a:pt x="2127" y="16286"/>
                </a:cubicBezTo>
                <a:cubicBezTo>
                  <a:pt x="1946" y="16384"/>
                  <a:pt x="1915" y="16567"/>
                  <a:pt x="2055" y="16694"/>
                </a:cubicBezTo>
                <a:cubicBezTo>
                  <a:pt x="4640" y="19029"/>
                  <a:pt x="6844" y="20424"/>
                  <a:pt x="11722" y="21572"/>
                </a:cubicBezTo>
                <a:cubicBezTo>
                  <a:pt x="11766" y="21583"/>
                  <a:pt x="11810" y="21588"/>
                  <a:pt x="11854" y="21588"/>
                </a:cubicBezTo>
                <a:cubicBezTo>
                  <a:pt x="12027" y="21588"/>
                  <a:pt x="12190" y="21512"/>
                  <a:pt x="12248" y="21390"/>
                </a:cubicBezTo>
                <a:cubicBezTo>
                  <a:pt x="12321" y="21237"/>
                  <a:pt x="12205" y="21072"/>
                  <a:pt x="11988" y="21021"/>
                </a:cubicBezTo>
                <a:cubicBezTo>
                  <a:pt x="7283" y="19913"/>
                  <a:pt x="5249" y="18627"/>
                  <a:pt x="2713" y="16336"/>
                </a:cubicBezTo>
                <a:cubicBezTo>
                  <a:pt x="2642" y="16272"/>
                  <a:pt x="2541" y="16236"/>
                  <a:pt x="2435" y="16226"/>
                </a:cubicBezTo>
                <a:close/>
                <a:moveTo>
                  <a:pt x="15586" y="16372"/>
                </a:moveTo>
                <a:cubicBezTo>
                  <a:pt x="15424" y="16378"/>
                  <a:pt x="15275" y="16450"/>
                  <a:pt x="15216" y="16564"/>
                </a:cubicBezTo>
                <a:cubicBezTo>
                  <a:pt x="15137" y="16715"/>
                  <a:pt x="15246" y="16882"/>
                  <a:pt x="15461" y="16938"/>
                </a:cubicBezTo>
                <a:cubicBezTo>
                  <a:pt x="17305" y="17412"/>
                  <a:pt x="18763" y="17461"/>
                  <a:pt x="18824" y="17463"/>
                </a:cubicBezTo>
                <a:cubicBezTo>
                  <a:pt x="18830" y="17463"/>
                  <a:pt x="18837" y="17463"/>
                  <a:pt x="18843" y="17463"/>
                </a:cubicBezTo>
                <a:cubicBezTo>
                  <a:pt x="19065" y="17463"/>
                  <a:pt x="19248" y="17341"/>
                  <a:pt x="19258" y="17185"/>
                </a:cubicBezTo>
                <a:cubicBezTo>
                  <a:pt x="19268" y="17024"/>
                  <a:pt x="19090" y="16889"/>
                  <a:pt x="18861" y="16882"/>
                </a:cubicBezTo>
                <a:cubicBezTo>
                  <a:pt x="18847" y="16882"/>
                  <a:pt x="17473" y="16833"/>
                  <a:pt x="15749" y="16390"/>
                </a:cubicBezTo>
                <a:cubicBezTo>
                  <a:pt x="15695" y="16376"/>
                  <a:pt x="15639" y="16371"/>
                  <a:pt x="15586" y="16372"/>
                </a:cubicBezTo>
                <a:close/>
                <a:moveTo>
                  <a:pt x="3038" y="18536"/>
                </a:moveTo>
                <a:cubicBezTo>
                  <a:pt x="2932" y="18530"/>
                  <a:pt x="2822" y="18553"/>
                  <a:pt x="2735" y="18605"/>
                </a:cubicBezTo>
                <a:cubicBezTo>
                  <a:pt x="2561" y="18710"/>
                  <a:pt x="2539" y="18894"/>
                  <a:pt x="2688" y="19016"/>
                </a:cubicBezTo>
                <a:cubicBezTo>
                  <a:pt x="3629" y="19787"/>
                  <a:pt x="4952" y="20590"/>
                  <a:pt x="6224" y="21164"/>
                </a:cubicBezTo>
                <a:cubicBezTo>
                  <a:pt x="6293" y="21195"/>
                  <a:pt x="6370" y="21209"/>
                  <a:pt x="6447" y="21209"/>
                </a:cubicBezTo>
                <a:cubicBezTo>
                  <a:pt x="6584" y="21209"/>
                  <a:pt x="6718" y="21162"/>
                  <a:pt x="6797" y="21075"/>
                </a:cubicBezTo>
                <a:cubicBezTo>
                  <a:pt x="6921" y="20940"/>
                  <a:pt x="6866" y="20760"/>
                  <a:pt x="6673" y="20673"/>
                </a:cubicBezTo>
                <a:cubicBezTo>
                  <a:pt x="5741" y="20253"/>
                  <a:pt x="4370" y="19497"/>
                  <a:pt x="3321" y="18637"/>
                </a:cubicBezTo>
                <a:cubicBezTo>
                  <a:pt x="3246" y="18576"/>
                  <a:pt x="3144" y="18542"/>
                  <a:pt x="3038" y="18536"/>
                </a:cubicBezTo>
                <a:close/>
                <a:moveTo>
                  <a:pt x="8531" y="18541"/>
                </a:moveTo>
                <a:cubicBezTo>
                  <a:pt x="8427" y="18554"/>
                  <a:pt x="8329" y="18595"/>
                  <a:pt x="8263" y="18661"/>
                </a:cubicBezTo>
                <a:cubicBezTo>
                  <a:pt x="8132" y="18793"/>
                  <a:pt x="8179" y="18974"/>
                  <a:pt x="8368" y="19066"/>
                </a:cubicBezTo>
                <a:cubicBezTo>
                  <a:pt x="11665" y="20673"/>
                  <a:pt x="15613" y="21036"/>
                  <a:pt x="15779" y="21051"/>
                </a:cubicBezTo>
                <a:cubicBezTo>
                  <a:pt x="15797" y="21052"/>
                  <a:pt x="15814" y="21052"/>
                  <a:pt x="15831" y="21052"/>
                </a:cubicBezTo>
                <a:cubicBezTo>
                  <a:pt x="16038" y="21052"/>
                  <a:pt x="16217" y="20946"/>
                  <a:pt x="16243" y="20798"/>
                </a:cubicBezTo>
                <a:cubicBezTo>
                  <a:pt x="16272" y="20639"/>
                  <a:pt x="16111" y="20492"/>
                  <a:pt x="15883" y="20472"/>
                </a:cubicBezTo>
                <a:cubicBezTo>
                  <a:pt x="15845" y="20468"/>
                  <a:pt x="11972" y="20114"/>
                  <a:pt x="8842" y="18588"/>
                </a:cubicBezTo>
                <a:cubicBezTo>
                  <a:pt x="8747" y="18542"/>
                  <a:pt x="8636" y="18528"/>
                  <a:pt x="8531" y="18541"/>
                </a:cubicBezTo>
                <a:close/>
              </a:path>
            </a:pathLst>
          </a:custGeom>
          <a:gradFill>
            <a:gsLst>
              <a:gs pos="0">
                <a:srgbClr val="FF9A5D"/>
              </a:gs>
              <a:gs pos="100000">
                <a:srgbClr val="BA207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3" name="Google Shape;493;p13"/>
          <p:cNvSpPr/>
          <p:nvPr/>
        </p:nvSpPr>
        <p:spPr>
          <a:xfrm>
            <a:off x="17901364" y="3598157"/>
            <a:ext cx="811371" cy="1050713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178A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94" name="Google Shape;494;p13"/>
          <p:cNvCxnSpPr/>
          <p:nvPr/>
        </p:nvCxnSpPr>
        <p:spPr>
          <a:xfrm>
            <a:off x="15951052" y="4123513"/>
            <a:ext cx="1252041" cy="1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med" w="med" type="triangle"/>
            <a:tailEnd len="sm" w="sm" type="none"/>
          </a:ln>
        </p:spPr>
      </p:cxnSp>
      <p:cxnSp>
        <p:nvCxnSpPr>
          <p:cNvPr id="495" name="Google Shape;495;p13"/>
          <p:cNvCxnSpPr/>
          <p:nvPr/>
        </p:nvCxnSpPr>
        <p:spPr>
          <a:xfrm>
            <a:off x="11474254" y="4123513"/>
            <a:ext cx="1252041" cy="1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med" w="med" type="triangle"/>
            <a:tailEnd len="med" w="med" type="triangle"/>
          </a:ln>
        </p:spPr>
      </p:cxnSp>
      <p:sp>
        <p:nvSpPr>
          <p:cNvPr id="496" name="Google Shape;496;p13"/>
          <p:cNvSpPr txBox="1"/>
          <p:nvPr/>
        </p:nvSpPr>
        <p:spPr>
          <a:xfrm>
            <a:off x="339330" y="6528134"/>
            <a:ext cx="15919506" cy="762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Or authors with papers.</a:t>
            </a:r>
            <a:endParaRPr/>
          </a:p>
        </p:txBody>
      </p:sp>
      <p:sp>
        <p:nvSpPr>
          <p:cNvPr id="497" name="Google Shape;497;p13"/>
          <p:cNvSpPr/>
          <p:nvPr/>
        </p:nvSpPr>
        <p:spPr>
          <a:xfrm>
            <a:off x="18687721" y="7964172"/>
            <a:ext cx="572304" cy="1432705"/>
          </a:xfrm>
          <a:custGeom>
            <a:rect b="b" l="l" r="r" t="t"/>
            <a:pathLst>
              <a:path extrusionOk="0" h="21451" w="21387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8" name="Google Shape;498;p13"/>
          <p:cNvSpPr/>
          <p:nvPr/>
        </p:nvSpPr>
        <p:spPr>
          <a:xfrm>
            <a:off x="13996795" y="7982329"/>
            <a:ext cx="1016001" cy="1453184"/>
          </a:xfrm>
          <a:custGeom>
            <a:rect b="b" l="l" r="r" t="t"/>
            <a:pathLst>
              <a:path extrusionOk="0" h="21588" w="21534">
                <a:moveTo>
                  <a:pt x="11315" y="2"/>
                </a:moveTo>
                <a:cubicBezTo>
                  <a:pt x="10522" y="-12"/>
                  <a:pt x="9695" y="42"/>
                  <a:pt x="8757" y="162"/>
                </a:cubicBezTo>
                <a:cubicBezTo>
                  <a:pt x="8531" y="191"/>
                  <a:pt x="8383" y="343"/>
                  <a:pt x="8425" y="502"/>
                </a:cubicBezTo>
                <a:cubicBezTo>
                  <a:pt x="8466" y="660"/>
                  <a:pt x="8683" y="764"/>
                  <a:pt x="8909" y="735"/>
                </a:cubicBezTo>
                <a:cubicBezTo>
                  <a:pt x="10384" y="545"/>
                  <a:pt x="11723" y="487"/>
                  <a:pt x="13464" y="815"/>
                </a:cubicBezTo>
                <a:cubicBezTo>
                  <a:pt x="13500" y="821"/>
                  <a:pt x="13535" y="825"/>
                  <a:pt x="13571" y="825"/>
                </a:cubicBezTo>
                <a:cubicBezTo>
                  <a:pt x="13754" y="825"/>
                  <a:pt x="13923" y="738"/>
                  <a:pt x="13973" y="608"/>
                </a:cubicBezTo>
                <a:cubicBezTo>
                  <a:pt x="14032" y="452"/>
                  <a:pt x="13902" y="293"/>
                  <a:pt x="13680" y="251"/>
                </a:cubicBezTo>
                <a:cubicBezTo>
                  <a:pt x="12871" y="99"/>
                  <a:pt x="12109" y="17"/>
                  <a:pt x="11315" y="2"/>
                </a:cubicBezTo>
                <a:close/>
                <a:moveTo>
                  <a:pt x="10489" y="1122"/>
                </a:moveTo>
                <a:cubicBezTo>
                  <a:pt x="10183" y="1126"/>
                  <a:pt x="9883" y="1138"/>
                  <a:pt x="9591" y="1159"/>
                </a:cubicBezTo>
                <a:cubicBezTo>
                  <a:pt x="7232" y="1324"/>
                  <a:pt x="5638" y="1854"/>
                  <a:pt x="4718" y="2268"/>
                </a:cubicBezTo>
                <a:cubicBezTo>
                  <a:pt x="4525" y="2355"/>
                  <a:pt x="4469" y="2535"/>
                  <a:pt x="4594" y="2670"/>
                </a:cubicBezTo>
                <a:cubicBezTo>
                  <a:pt x="4673" y="2757"/>
                  <a:pt x="4807" y="2804"/>
                  <a:pt x="4943" y="2804"/>
                </a:cubicBezTo>
                <a:cubicBezTo>
                  <a:pt x="5020" y="2804"/>
                  <a:pt x="5097" y="2790"/>
                  <a:pt x="5167" y="2759"/>
                </a:cubicBezTo>
                <a:cubicBezTo>
                  <a:pt x="6011" y="2378"/>
                  <a:pt x="7480" y="1892"/>
                  <a:pt x="9675" y="1738"/>
                </a:cubicBezTo>
                <a:cubicBezTo>
                  <a:pt x="11543" y="1607"/>
                  <a:pt x="14445" y="1888"/>
                  <a:pt x="15791" y="2514"/>
                </a:cubicBezTo>
                <a:cubicBezTo>
                  <a:pt x="15983" y="2603"/>
                  <a:pt x="16243" y="2564"/>
                  <a:pt x="16370" y="2430"/>
                </a:cubicBezTo>
                <a:cubicBezTo>
                  <a:pt x="16497" y="2296"/>
                  <a:pt x="16444" y="2116"/>
                  <a:pt x="16253" y="2027"/>
                </a:cubicBezTo>
                <a:cubicBezTo>
                  <a:pt x="15027" y="1457"/>
                  <a:pt x="12632" y="1095"/>
                  <a:pt x="10489" y="1122"/>
                </a:cubicBezTo>
                <a:close/>
                <a:moveTo>
                  <a:pt x="11050" y="2357"/>
                </a:moveTo>
                <a:cubicBezTo>
                  <a:pt x="10754" y="2349"/>
                  <a:pt x="10457" y="2350"/>
                  <a:pt x="10162" y="2361"/>
                </a:cubicBezTo>
                <a:cubicBezTo>
                  <a:pt x="9824" y="2373"/>
                  <a:pt x="9488" y="2399"/>
                  <a:pt x="9154" y="2437"/>
                </a:cubicBezTo>
                <a:cubicBezTo>
                  <a:pt x="6182" y="2777"/>
                  <a:pt x="4138" y="3394"/>
                  <a:pt x="1847" y="5679"/>
                </a:cubicBezTo>
                <a:cubicBezTo>
                  <a:pt x="1715" y="5810"/>
                  <a:pt x="1761" y="5992"/>
                  <a:pt x="1949" y="6084"/>
                </a:cubicBezTo>
                <a:cubicBezTo>
                  <a:pt x="2136" y="6177"/>
                  <a:pt x="2395" y="6146"/>
                  <a:pt x="2527" y="6014"/>
                </a:cubicBezTo>
                <a:cubicBezTo>
                  <a:pt x="4661" y="3886"/>
                  <a:pt x="6478" y="3333"/>
                  <a:pt x="9288" y="3011"/>
                </a:cubicBezTo>
                <a:cubicBezTo>
                  <a:pt x="11727" y="2732"/>
                  <a:pt x="14345" y="3216"/>
                  <a:pt x="16290" y="4307"/>
                </a:cubicBezTo>
                <a:cubicBezTo>
                  <a:pt x="17860" y="5186"/>
                  <a:pt x="19546" y="7126"/>
                  <a:pt x="18665" y="11366"/>
                </a:cubicBezTo>
                <a:cubicBezTo>
                  <a:pt x="18632" y="11525"/>
                  <a:pt x="18787" y="11673"/>
                  <a:pt x="19015" y="11696"/>
                </a:cubicBezTo>
                <a:cubicBezTo>
                  <a:pt x="19035" y="11698"/>
                  <a:pt x="19057" y="11698"/>
                  <a:pt x="19077" y="11698"/>
                </a:cubicBezTo>
                <a:cubicBezTo>
                  <a:pt x="19280" y="11698"/>
                  <a:pt x="19456" y="11594"/>
                  <a:pt x="19486" y="11449"/>
                </a:cubicBezTo>
                <a:cubicBezTo>
                  <a:pt x="20004" y="8958"/>
                  <a:pt x="19960" y="5619"/>
                  <a:pt x="16809" y="3853"/>
                </a:cubicBezTo>
                <a:cubicBezTo>
                  <a:pt x="15181" y="2940"/>
                  <a:pt x="13123" y="2416"/>
                  <a:pt x="11050" y="2357"/>
                </a:cubicBezTo>
                <a:close/>
                <a:moveTo>
                  <a:pt x="17948" y="3011"/>
                </a:moveTo>
                <a:cubicBezTo>
                  <a:pt x="17842" y="3016"/>
                  <a:pt x="17738" y="3049"/>
                  <a:pt x="17662" y="3110"/>
                </a:cubicBezTo>
                <a:cubicBezTo>
                  <a:pt x="17512" y="3231"/>
                  <a:pt x="17531" y="3417"/>
                  <a:pt x="17705" y="3522"/>
                </a:cubicBezTo>
                <a:cubicBezTo>
                  <a:pt x="19030" y="4332"/>
                  <a:pt x="19901" y="5435"/>
                  <a:pt x="20295" y="6804"/>
                </a:cubicBezTo>
                <a:cubicBezTo>
                  <a:pt x="20335" y="6942"/>
                  <a:pt x="20508" y="7039"/>
                  <a:pt x="20702" y="7039"/>
                </a:cubicBezTo>
                <a:cubicBezTo>
                  <a:pt x="20729" y="7039"/>
                  <a:pt x="20756" y="7036"/>
                  <a:pt x="20784" y="7032"/>
                </a:cubicBezTo>
                <a:cubicBezTo>
                  <a:pt x="21009" y="7000"/>
                  <a:pt x="21154" y="6847"/>
                  <a:pt x="21109" y="6689"/>
                </a:cubicBezTo>
                <a:cubicBezTo>
                  <a:pt x="20677" y="5192"/>
                  <a:pt x="19717" y="3978"/>
                  <a:pt x="18250" y="3082"/>
                </a:cubicBezTo>
                <a:cubicBezTo>
                  <a:pt x="18164" y="3030"/>
                  <a:pt x="18054" y="3006"/>
                  <a:pt x="17948" y="3011"/>
                </a:cubicBezTo>
                <a:close/>
                <a:moveTo>
                  <a:pt x="11154" y="3788"/>
                </a:moveTo>
                <a:cubicBezTo>
                  <a:pt x="10635" y="3792"/>
                  <a:pt x="10208" y="3802"/>
                  <a:pt x="9814" y="3823"/>
                </a:cubicBezTo>
                <a:cubicBezTo>
                  <a:pt x="9585" y="3835"/>
                  <a:pt x="9412" y="3976"/>
                  <a:pt x="9430" y="4136"/>
                </a:cubicBezTo>
                <a:cubicBezTo>
                  <a:pt x="9447" y="4297"/>
                  <a:pt x="9648" y="4415"/>
                  <a:pt x="9876" y="4404"/>
                </a:cubicBezTo>
                <a:cubicBezTo>
                  <a:pt x="10252" y="4384"/>
                  <a:pt x="10661" y="4374"/>
                  <a:pt x="11161" y="4371"/>
                </a:cubicBezTo>
                <a:cubicBezTo>
                  <a:pt x="14113" y="4354"/>
                  <a:pt x="15680" y="5594"/>
                  <a:pt x="16476" y="6641"/>
                </a:cubicBezTo>
                <a:cubicBezTo>
                  <a:pt x="16846" y="7126"/>
                  <a:pt x="17053" y="7891"/>
                  <a:pt x="17079" y="8851"/>
                </a:cubicBezTo>
                <a:cubicBezTo>
                  <a:pt x="17100" y="9607"/>
                  <a:pt x="17002" y="10370"/>
                  <a:pt x="16903" y="10833"/>
                </a:cubicBezTo>
                <a:cubicBezTo>
                  <a:pt x="16869" y="10993"/>
                  <a:pt x="17026" y="11142"/>
                  <a:pt x="17253" y="11166"/>
                </a:cubicBezTo>
                <a:cubicBezTo>
                  <a:pt x="17274" y="11168"/>
                  <a:pt x="17295" y="11169"/>
                  <a:pt x="17315" y="11169"/>
                </a:cubicBezTo>
                <a:cubicBezTo>
                  <a:pt x="17517" y="11169"/>
                  <a:pt x="17693" y="11065"/>
                  <a:pt x="17724" y="10920"/>
                </a:cubicBezTo>
                <a:cubicBezTo>
                  <a:pt x="17791" y="10611"/>
                  <a:pt x="18341" y="7853"/>
                  <a:pt x="17211" y="6367"/>
                </a:cubicBezTo>
                <a:cubicBezTo>
                  <a:pt x="16476" y="5401"/>
                  <a:pt x="14723" y="3788"/>
                  <a:pt x="11226" y="3788"/>
                </a:cubicBezTo>
                <a:cubicBezTo>
                  <a:pt x="11202" y="3788"/>
                  <a:pt x="11179" y="3788"/>
                  <a:pt x="11154" y="3788"/>
                </a:cubicBezTo>
                <a:close/>
                <a:moveTo>
                  <a:pt x="7747" y="4101"/>
                </a:moveTo>
                <a:cubicBezTo>
                  <a:pt x="7693" y="4099"/>
                  <a:pt x="7638" y="4103"/>
                  <a:pt x="7584" y="4115"/>
                </a:cubicBezTo>
                <a:cubicBezTo>
                  <a:pt x="6328" y="4411"/>
                  <a:pt x="5310" y="4929"/>
                  <a:pt x="4383" y="5747"/>
                </a:cubicBezTo>
                <a:cubicBezTo>
                  <a:pt x="2175" y="7694"/>
                  <a:pt x="2672" y="10159"/>
                  <a:pt x="2988" y="11129"/>
                </a:cubicBezTo>
                <a:cubicBezTo>
                  <a:pt x="3488" y="12660"/>
                  <a:pt x="5288" y="15181"/>
                  <a:pt x="7328" y="16583"/>
                </a:cubicBezTo>
                <a:cubicBezTo>
                  <a:pt x="9933" y="18374"/>
                  <a:pt x="12638" y="19625"/>
                  <a:pt x="17375" y="19905"/>
                </a:cubicBezTo>
                <a:cubicBezTo>
                  <a:pt x="17386" y="19905"/>
                  <a:pt x="17400" y="19905"/>
                  <a:pt x="17412" y="19905"/>
                </a:cubicBezTo>
                <a:cubicBezTo>
                  <a:pt x="17625" y="19905"/>
                  <a:pt x="17805" y="19790"/>
                  <a:pt x="17824" y="19638"/>
                </a:cubicBezTo>
                <a:cubicBezTo>
                  <a:pt x="17843" y="19478"/>
                  <a:pt x="17675" y="19337"/>
                  <a:pt x="17446" y="19324"/>
                </a:cubicBezTo>
                <a:cubicBezTo>
                  <a:pt x="12958" y="19058"/>
                  <a:pt x="10388" y="17870"/>
                  <a:pt x="7911" y="16167"/>
                </a:cubicBezTo>
                <a:cubicBezTo>
                  <a:pt x="5979" y="14839"/>
                  <a:pt x="4273" y="12450"/>
                  <a:pt x="3800" y="10999"/>
                </a:cubicBezTo>
                <a:cubicBezTo>
                  <a:pt x="3510" y="10111"/>
                  <a:pt x="3049" y="7859"/>
                  <a:pt x="5033" y="6110"/>
                </a:cubicBezTo>
                <a:cubicBezTo>
                  <a:pt x="5856" y="5384"/>
                  <a:pt x="6750" y="4926"/>
                  <a:pt x="7847" y="4668"/>
                </a:cubicBezTo>
                <a:cubicBezTo>
                  <a:pt x="8064" y="4617"/>
                  <a:pt x="8183" y="4452"/>
                  <a:pt x="8110" y="4300"/>
                </a:cubicBezTo>
                <a:cubicBezTo>
                  <a:pt x="8055" y="4185"/>
                  <a:pt x="7909" y="4110"/>
                  <a:pt x="7747" y="4101"/>
                </a:cubicBezTo>
                <a:close/>
                <a:moveTo>
                  <a:pt x="10497" y="5117"/>
                </a:moveTo>
                <a:cubicBezTo>
                  <a:pt x="9985" y="5127"/>
                  <a:pt x="9469" y="5180"/>
                  <a:pt x="8963" y="5279"/>
                </a:cubicBezTo>
                <a:cubicBezTo>
                  <a:pt x="7537" y="5556"/>
                  <a:pt x="6334" y="6162"/>
                  <a:pt x="5579" y="6987"/>
                </a:cubicBezTo>
                <a:cubicBezTo>
                  <a:pt x="4716" y="7928"/>
                  <a:pt x="4459" y="9116"/>
                  <a:pt x="4837" y="10425"/>
                </a:cubicBezTo>
                <a:cubicBezTo>
                  <a:pt x="5102" y="11342"/>
                  <a:pt x="5659" y="12347"/>
                  <a:pt x="6402" y="13254"/>
                </a:cubicBezTo>
                <a:cubicBezTo>
                  <a:pt x="6479" y="13348"/>
                  <a:pt x="6618" y="13400"/>
                  <a:pt x="6762" y="13400"/>
                </a:cubicBezTo>
                <a:cubicBezTo>
                  <a:pt x="6833" y="13400"/>
                  <a:pt x="6903" y="13388"/>
                  <a:pt x="6968" y="13362"/>
                </a:cubicBezTo>
                <a:cubicBezTo>
                  <a:pt x="7167" y="13282"/>
                  <a:pt x="7236" y="13103"/>
                  <a:pt x="7122" y="12964"/>
                </a:cubicBezTo>
                <a:cubicBezTo>
                  <a:pt x="6432" y="12122"/>
                  <a:pt x="5897" y="11155"/>
                  <a:pt x="5653" y="10310"/>
                </a:cubicBezTo>
                <a:cubicBezTo>
                  <a:pt x="4890" y="7666"/>
                  <a:pt x="7078" y="6250"/>
                  <a:pt x="9184" y="5841"/>
                </a:cubicBezTo>
                <a:cubicBezTo>
                  <a:pt x="12083" y="5277"/>
                  <a:pt x="14296" y="6355"/>
                  <a:pt x="14983" y="7710"/>
                </a:cubicBezTo>
                <a:cubicBezTo>
                  <a:pt x="15376" y="8486"/>
                  <a:pt x="15321" y="9279"/>
                  <a:pt x="15206" y="9807"/>
                </a:cubicBezTo>
                <a:cubicBezTo>
                  <a:pt x="15171" y="9967"/>
                  <a:pt x="15326" y="10115"/>
                  <a:pt x="15553" y="10140"/>
                </a:cubicBezTo>
                <a:cubicBezTo>
                  <a:pt x="15780" y="10164"/>
                  <a:pt x="15993" y="10055"/>
                  <a:pt x="16027" y="9896"/>
                </a:cubicBezTo>
                <a:cubicBezTo>
                  <a:pt x="16156" y="9302"/>
                  <a:pt x="16215" y="8405"/>
                  <a:pt x="15764" y="7515"/>
                </a:cubicBezTo>
                <a:cubicBezTo>
                  <a:pt x="15274" y="6547"/>
                  <a:pt x="14301" y="5825"/>
                  <a:pt x="12950" y="5428"/>
                </a:cubicBezTo>
                <a:cubicBezTo>
                  <a:pt x="12187" y="5204"/>
                  <a:pt x="11348" y="5100"/>
                  <a:pt x="10497" y="5117"/>
                </a:cubicBezTo>
                <a:close/>
                <a:moveTo>
                  <a:pt x="10248" y="6470"/>
                </a:moveTo>
                <a:cubicBezTo>
                  <a:pt x="9713" y="6493"/>
                  <a:pt x="9194" y="6588"/>
                  <a:pt x="8722" y="6755"/>
                </a:cubicBezTo>
                <a:cubicBezTo>
                  <a:pt x="7320" y="7253"/>
                  <a:pt x="6114" y="8504"/>
                  <a:pt x="6936" y="10524"/>
                </a:cubicBezTo>
                <a:cubicBezTo>
                  <a:pt x="8635" y="14696"/>
                  <a:pt x="12975" y="16231"/>
                  <a:pt x="13159" y="16294"/>
                </a:cubicBezTo>
                <a:cubicBezTo>
                  <a:pt x="13218" y="16314"/>
                  <a:pt x="13281" y="16326"/>
                  <a:pt x="13343" y="16326"/>
                </a:cubicBezTo>
                <a:cubicBezTo>
                  <a:pt x="13496" y="16326"/>
                  <a:pt x="13642" y="16265"/>
                  <a:pt x="13715" y="16162"/>
                </a:cubicBezTo>
                <a:cubicBezTo>
                  <a:pt x="13816" y="16018"/>
                  <a:pt x="13732" y="15844"/>
                  <a:pt x="13526" y="15772"/>
                </a:cubicBezTo>
                <a:cubicBezTo>
                  <a:pt x="13516" y="15769"/>
                  <a:pt x="12465" y="15398"/>
                  <a:pt x="11231" y="14548"/>
                </a:cubicBezTo>
                <a:cubicBezTo>
                  <a:pt x="10096" y="13767"/>
                  <a:pt x="8569" y="12407"/>
                  <a:pt x="7737" y="10364"/>
                </a:cubicBezTo>
                <a:cubicBezTo>
                  <a:pt x="7157" y="8938"/>
                  <a:pt x="7664" y="7783"/>
                  <a:pt x="9097" y="7275"/>
                </a:cubicBezTo>
                <a:cubicBezTo>
                  <a:pt x="10284" y="6854"/>
                  <a:pt x="12161" y="6945"/>
                  <a:pt x="13479" y="8138"/>
                </a:cubicBezTo>
                <a:cubicBezTo>
                  <a:pt x="13620" y="8265"/>
                  <a:pt x="13880" y="8289"/>
                  <a:pt x="14062" y="8190"/>
                </a:cubicBezTo>
                <a:cubicBezTo>
                  <a:pt x="14244" y="8091"/>
                  <a:pt x="14277" y="7909"/>
                  <a:pt x="14137" y="7781"/>
                </a:cubicBezTo>
                <a:cubicBezTo>
                  <a:pt x="13443" y="7154"/>
                  <a:pt x="12536" y="6728"/>
                  <a:pt x="11514" y="6552"/>
                </a:cubicBezTo>
                <a:cubicBezTo>
                  <a:pt x="11273" y="6510"/>
                  <a:pt x="11031" y="6484"/>
                  <a:pt x="10789" y="6472"/>
                </a:cubicBezTo>
                <a:cubicBezTo>
                  <a:pt x="10608" y="6463"/>
                  <a:pt x="10427" y="6463"/>
                  <a:pt x="10248" y="6470"/>
                </a:cubicBezTo>
                <a:close/>
                <a:moveTo>
                  <a:pt x="1512" y="6625"/>
                </a:moveTo>
                <a:cubicBezTo>
                  <a:pt x="1351" y="6634"/>
                  <a:pt x="1203" y="6710"/>
                  <a:pt x="1150" y="6825"/>
                </a:cubicBezTo>
                <a:cubicBezTo>
                  <a:pt x="839" y="7491"/>
                  <a:pt x="639" y="8405"/>
                  <a:pt x="639" y="9153"/>
                </a:cubicBezTo>
                <a:cubicBezTo>
                  <a:pt x="639" y="9314"/>
                  <a:pt x="826" y="9444"/>
                  <a:pt x="1055" y="9444"/>
                </a:cubicBezTo>
                <a:cubicBezTo>
                  <a:pt x="1285" y="9444"/>
                  <a:pt x="1470" y="9314"/>
                  <a:pt x="1470" y="9153"/>
                </a:cubicBezTo>
                <a:cubicBezTo>
                  <a:pt x="1470" y="8461"/>
                  <a:pt x="1656" y="7618"/>
                  <a:pt x="1941" y="7006"/>
                </a:cubicBezTo>
                <a:cubicBezTo>
                  <a:pt x="2012" y="6853"/>
                  <a:pt x="1894" y="6687"/>
                  <a:pt x="1676" y="6637"/>
                </a:cubicBezTo>
                <a:cubicBezTo>
                  <a:pt x="1621" y="6625"/>
                  <a:pt x="1566" y="6622"/>
                  <a:pt x="1512" y="6625"/>
                </a:cubicBezTo>
                <a:close/>
                <a:moveTo>
                  <a:pt x="11102" y="7922"/>
                </a:moveTo>
                <a:cubicBezTo>
                  <a:pt x="10771" y="7915"/>
                  <a:pt x="10417" y="7967"/>
                  <a:pt x="10042" y="8101"/>
                </a:cubicBezTo>
                <a:cubicBezTo>
                  <a:pt x="8587" y="8624"/>
                  <a:pt x="8194" y="9727"/>
                  <a:pt x="8993" y="11053"/>
                </a:cubicBezTo>
                <a:cubicBezTo>
                  <a:pt x="9788" y="12373"/>
                  <a:pt x="11391" y="13857"/>
                  <a:pt x="12891" y="14663"/>
                </a:cubicBezTo>
                <a:cubicBezTo>
                  <a:pt x="15646" y="16143"/>
                  <a:pt x="19243" y="16329"/>
                  <a:pt x="19394" y="16336"/>
                </a:cubicBezTo>
                <a:cubicBezTo>
                  <a:pt x="19404" y="16336"/>
                  <a:pt x="19412" y="16336"/>
                  <a:pt x="19422" y="16336"/>
                </a:cubicBezTo>
                <a:cubicBezTo>
                  <a:pt x="19638" y="16336"/>
                  <a:pt x="19821" y="16219"/>
                  <a:pt x="19836" y="16065"/>
                </a:cubicBezTo>
                <a:cubicBezTo>
                  <a:pt x="19851" y="15904"/>
                  <a:pt x="19678" y="15764"/>
                  <a:pt x="19449" y="15753"/>
                </a:cubicBezTo>
                <a:cubicBezTo>
                  <a:pt x="19414" y="15752"/>
                  <a:pt x="15948" y="15571"/>
                  <a:pt x="13397" y="14200"/>
                </a:cubicBezTo>
                <a:cubicBezTo>
                  <a:pt x="12022" y="13462"/>
                  <a:pt x="10493" y="12042"/>
                  <a:pt x="9760" y="10825"/>
                </a:cubicBezTo>
                <a:cubicBezTo>
                  <a:pt x="9140" y="9796"/>
                  <a:pt x="9382" y="8993"/>
                  <a:pt x="10422" y="8620"/>
                </a:cubicBezTo>
                <a:cubicBezTo>
                  <a:pt x="10781" y="8491"/>
                  <a:pt x="11732" y="8149"/>
                  <a:pt x="13216" y="9844"/>
                </a:cubicBezTo>
                <a:cubicBezTo>
                  <a:pt x="13657" y="10347"/>
                  <a:pt x="14785" y="11410"/>
                  <a:pt x="15342" y="11767"/>
                </a:cubicBezTo>
                <a:cubicBezTo>
                  <a:pt x="15512" y="11876"/>
                  <a:pt x="15773" y="11867"/>
                  <a:pt x="15928" y="11748"/>
                </a:cubicBezTo>
                <a:cubicBezTo>
                  <a:pt x="16083" y="11630"/>
                  <a:pt x="16072" y="11446"/>
                  <a:pt x="15903" y="11338"/>
                </a:cubicBezTo>
                <a:cubicBezTo>
                  <a:pt x="15437" y="11038"/>
                  <a:pt x="14376" y="10055"/>
                  <a:pt x="13926" y="9540"/>
                </a:cubicBezTo>
                <a:cubicBezTo>
                  <a:pt x="13547" y="9107"/>
                  <a:pt x="12538" y="7955"/>
                  <a:pt x="11102" y="7922"/>
                </a:cubicBezTo>
                <a:close/>
                <a:moveTo>
                  <a:pt x="21077" y="8390"/>
                </a:moveTo>
                <a:cubicBezTo>
                  <a:pt x="20847" y="8397"/>
                  <a:pt x="20669" y="8534"/>
                  <a:pt x="20680" y="8694"/>
                </a:cubicBezTo>
                <a:cubicBezTo>
                  <a:pt x="20740" y="9617"/>
                  <a:pt x="20680" y="10537"/>
                  <a:pt x="20496" y="11506"/>
                </a:cubicBezTo>
                <a:cubicBezTo>
                  <a:pt x="20466" y="11666"/>
                  <a:pt x="20626" y="11812"/>
                  <a:pt x="20853" y="11833"/>
                </a:cubicBezTo>
                <a:cubicBezTo>
                  <a:pt x="20872" y="11835"/>
                  <a:pt x="20890" y="11835"/>
                  <a:pt x="20908" y="11835"/>
                </a:cubicBezTo>
                <a:cubicBezTo>
                  <a:pt x="21113" y="11835"/>
                  <a:pt x="21292" y="11730"/>
                  <a:pt x="21320" y="11583"/>
                </a:cubicBezTo>
                <a:cubicBezTo>
                  <a:pt x="21510" y="10579"/>
                  <a:pt x="21573" y="9626"/>
                  <a:pt x="21511" y="8668"/>
                </a:cubicBezTo>
                <a:cubicBezTo>
                  <a:pt x="21500" y="8508"/>
                  <a:pt x="21307" y="8385"/>
                  <a:pt x="21077" y="8390"/>
                </a:cubicBezTo>
                <a:close/>
                <a:moveTo>
                  <a:pt x="11308" y="9289"/>
                </a:moveTo>
                <a:cubicBezTo>
                  <a:pt x="11114" y="9271"/>
                  <a:pt x="10939" y="9303"/>
                  <a:pt x="10799" y="9347"/>
                </a:cubicBezTo>
                <a:cubicBezTo>
                  <a:pt x="10472" y="9448"/>
                  <a:pt x="10334" y="9609"/>
                  <a:pt x="10276" y="9727"/>
                </a:cubicBezTo>
                <a:cubicBezTo>
                  <a:pt x="10099" y="10088"/>
                  <a:pt x="10395" y="10523"/>
                  <a:pt x="10769" y="11013"/>
                </a:cubicBezTo>
                <a:cubicBezTo>
                  <a:pt x="11153" y="11514"/>
                  <a:pt x="12114" y="12574"/>
                  <a:pt x="13280" y="13371"/>
                </a:cubicBezTo>
                <a:cubicBezTo>
                  <a:pt x="13445" y="13483"/>
                  <a:pt x="13708" y="13481"/>
                  <a:pt x="13869" y="13366"/>
                </a:cubicBezTo>
                <a:cubicBezTo>
                  <a:pt x="14029" y="13250"/>
                  <a:pt x="14025" y="13066"/>
                  <a:pt x="13861" y="12953"/>
                </a:cubicBezTo>
                <a:cubicBezTo>
                  <a:pt x="12765" y="12204"/>
                  <a:pt x="11838" y="11175"/>
                  <a:pt x="11501" y="10736"/>
                </a:cubicBezTo>
                <a:cubicBezTo>
                  <a:pt x="11361" y="10553"/>
                  <a:pt x="10989" y="10066"/>
                  <a:pt x="11062" y="9917"/>
                </a:cubicBezTo>
                <a:cubicBezTo>
                  <a:pt x="11064" y="9912"/>
                  <a:pt x="11070" y="9898"/>
                  <a:pt x="11134" y="9879"/>
                </a:cubicBezTo>
                <a:cubicBezTo>
                  <a:pt x="11194" y="9860"/>
                  <a:pt x="11223" y="9852"/>
                  <a:pt x="11338" y="9934"/>
                </a:cubicBezTo>
                <a:cubicBezTo>
                  <a:pt x="11513" y="10060"/>
                  <a:pt x="11726" y="10312"/>
                  <a:pt x="11975" y="10604"/>
                </a:cubicBezTo>
                <a:cubicBezTo>
                  <a:pt x="12508" y="11228"/>
                  <a:pt x="13501" y="12390"/>
                  <a:pt x="15439" y="13160"/>
                </a:cubicBezTo>
                <a:cubicBezTo>
                  <a:pt x="17682" y="14052"/>
                  <a:pt x="20201" y="14171"/>
                  <a:pt x="20307" y="14176"/>
                </a:cubicBezTo>
                <a:cubicBezTo>
                  <a:pt x="20316" y="14176"/>
                  <a:pt x="20326" y="14176"/>
                  <a:pt x="20335" y="14176"/>
                </a:cubicBezTo>
                <a:cubicBezTo>
                  <a:pt x="20552" y="14176"/>
                  <a:pt x="20735" y="14057"/>
                  <a:pt x="20749" y="13903"/>
                </a:cubicBezTo>
                <a:cubicBezTo>
                  <a:pt x="20763" y="13742"/>
                  <a:pt x="20588" y="13604"/>
                  <a:pt x="20359" y="13593"/>
                </a:cubicBezTo>
                <a:cubicBezTo>
                  <a:pt x="20335" y="13592"/>
                  <a:pt x="17920" y="13476"/>
                  <a:pt x="15849" y="12653"/>
                </a:cubicBezTo>
                <a:cubicBezTo>
                  <a:pt x="14101" y="11958"/>
                  <a:pt x="13183" y="10883"/>
                  <a:pt x="12690" y="10305"/>
                </a:cubicBezTo>
                <a:cubicBezTo>
                  <a:pt x="12403" y="9968"/>
                  <a:pt x="12175" y="9700"/>
                  <a:pt x="11931" y="9526"/>
                </a:cubicBezTo>
                <a:cubicBezTo>
                  <a:pt x="11717" y="9373"/>
                  <a:pt x="11502" y="9307"/>
                  <a:pt x="11308" y="9289"/>
                </a:cubicBezTo>
                <a:close/>
                <a:moveTo>
                  <a:pt x="1214" y="10075"/>
                </a:moveTo>
                <a:cubicBezTo>
                  <a:pt x="985" y="10089"/>
                  <a:pt x="817" y="10231"/>
                  <a:pt x="837" y="10392"/>
                </a:cubicBezTo>
                <a:cubicBezTo>
                  <a:pt x="997" y="11678"/>
                  <a:pt x="2204" y="14433"/>
                  <a:pt x="3968" y="16049"/>
                </a:cubicBezTo>
                <a:cubicBezTo>
                  <a:pt x="4762" y="16776"/>
                  <a:pt x="5614" y="17435"/>
                  <a:pt x="6499" y="18009"/>
                </a:cubicBezTo>
                <a:cubicBezTo>
                  <a:pt x="6579" y="18061"/>
                  <a:pt x="6681" y="18087"/>
                  <a:pt x="6782" y="18087"/>
                </a:cubicBezTo>
                <a:cubicBezTo>
                  <a:pt x="6894" y="18087"/>
                  <a:pt x="7005" y="18055"/>
                  <a:pt x="7087" y="17993"/>
                </a:cubicBezTo>
                <a:cubicBezTo>
                  <a:pt x="7243" y="17875"/>
                  <a:pt x="7231" y="17690"/>
                  <a:pt x="7062" y="17581"/>
                </a:cubicBezTo>
                <a:cubicBezTo>
                  <a:pt x="6212" y="17030"/>
                  <a:pt x="5393" y="16395"/>
                  <a:pt x="4628" y="15694"/>
                </a:cubicBezTo>
                <a:cubicBezTo>
                  <a:pt x="2959" y="14165"/>
                  <a:pt x="1815" y="11559"/>
                  <a:pt x="1663" y="10341"/>
                </a:cubicBezTo>
                <a:cubicBezTo>
                  <a:pt x="1643" y="10181"/>
                  <a:pt x="1443" y="10061"/>
                  <a:pt x="1214" y="10075"/>
                </a:cubicBezTo>
                <a:close/>
                <a:moveTo>
                  <a:pt x="17037" y="11823"/>
                </a:moveTo>
                <a:cubicBezTo>
                  <a:pt x="16875" y="11823"/>
                  <a:pt x="16720" y="11889"/>
                  <a:pt x="16652" y="12000"/>
                </a:cubicBezTo>
                <a:cubicBezTo>
                  <a:pt x="16563" y="12148"/>
                  <a:pt x="16662" y="12320"/>
                  <a:pt x="16873" y="12383"/>
                </a:cubicBezTo>
                <a:cubicBezTo>
                  <a:pt x="18934" y="12996"/>
                  <a:pt x="20622" y="13006"/>
                  <a:pt x="20707" y="13006"/>
                </a:cubicBezTo>
                <a:cubicBezTo>
                  <a:pt x="20936" y="13005"/>
                  <a:pt x="21122" y="12874"/>
                  <a:pt x="21121" y="12713"/>
                </a:cubicBezTo>
                <a:cubicBezTo>
                  <a:pt x="21121" y="12553"/>
                  <a:pt x="20937" y="12423"/>
                  <a:pt x="20707" y="12423"/>
                </a:cubicBezTo>
                <a:cubicBezTo>
                  <a:pt x="20687" y="12423"/>
                  <a:pt x="19112" y="12417"/>
                  <a:pt x="17198" y="11847"/>
                </a:cubicBezTo>
                <a:cubicBezTo>
                  <a:pt x="17146" y="11832"/>
                  <a:pt x="17091" y="11823"/>
                  <a:pt x="17037" y="11823"/>
                </a:cubicBezTo>
                <a:close/>
                <a:moveTo>
                  <a:pt x="361" y="12860"/>
                </a:moveTo>
                <a:cubicBezTo>
                  <a:pt x="133" y="12881"/>
                  <a:pt x="-27" y="13027"/>
                  <a:pt x="3" y="13186"/>
                </a:cubicBezTo>
                <a:cubicBezTo>
                  <a:pt x="130" y="13851"/>
                  <a:pt x="640" y="14606"/>
                  <a:pt x="976" y="15105"/>
                </a:cubicBezTo>
                <a:cubicBezTo>
                  <a:pt x="1063" y="15235"/>
                  <a:pt x="1138" y="15347"/>
                  <a:pt x="1189" y="15432"/>
                </a:cubicBezTo>
                <a:cubicBezTo>
                  <a:pt x="1257" y="15543"/>
                  <a:pt x="1410" y="15609"/>
                  <a:pt x="1571" y="15609"/>
                </a:cubicBezTo>
                <a:cubicBezTo>
                  <a:pt x="1626" y="15609"/>
                  <a:pt x="1682" y="15602"/>
                  <a:pt x="1735" y="15586"/>
                </a:cubicBezTo>
                <a:cubicBezTo>
                  <a:pt x="1947" y="15523"/>
                  <a:pt x="2043" y="15352"/>
                  <a:pt x="1954" y="15204"/>
                </a:cubicBezTo>
                <a:cubicBezTo>
                  <a:pt x="1896" y="15108"/>
                  <a:pt x="1819" y="14991"/>
                  <a:pt x="1728" y="14856"/>
                </a:cubicBezTo>
                <a:cubicBezTo>
                  <a:pt x="1414" y="14390"/>
                  <a:pt x="939" y="13685"/>
                  <a:pt x="830" y="13110"/>
                </a:cubicBezTo>
                <a:cubicBezTo>
                  <a:pt x="799" y="12950"/>
                  <a:pt x="588" y="12838"/>
                  <a:pt x="361" y="12860"/>
                </a:cubicBezTo>
                <a:close/>
                <a:moveTo>
                  <a:pt x="15129" y="13701"/>
                </a:moveTo>
                <a:cubicBezTo>
                  <a:pt x="14967" y="13694"/>
                  <a:pt x="14807" y="13753"/>
                  <a:pt x="14730" y="13861"/>
                </a:cubicBezTo>
                <a:cubicBezTo>
                  <a:pt x="14627" y="14005"/>
                  <a:pt x="14711" y="14180"/>
                  <a:pt x="14916" y="14253"/>
                </a:cubicBezTo>
                <a:cubicBezTo>
                  <a:pt x="17269" y="15080"/>
                  <a:pt x="19720" y="15239"/>
                  <a:pt x="19824" y="15246"/>
                </a:cubicBezTo>
                <a:cubicBezTo>
                  <a:pt x="19836" y="15246"/>
                  <a:pt x="19849" y="15247"/>
                  <a:pt x="19861" y="15247"/>
                </a:cubicBezTo>
                <a:cubicBezTo>
                  <a:pt x="20074" y="15247"/>
                  <a:pt x="20254" y="15133"/>
                  <a:pt x="20273" y="14981"/>
                </a:cubicBezTo>
                <a:cubicBezTo>
                  <a:pt x="20293" y="14821"/>
                  <a:pt x="20124" y="14679"/>
                  <a:pt x="19895" y="14665"/>
                </a:cubicBezTo>
                <a:cubicBezTo>
                  <a:pt x="19872" y="14663"/>
                  <a:pt x="17494" y="14508"/>
                  <a:pt x="15288" y="13733"/>
                </a:cubicBezTo>
                <a:cubicBezTo>
                  <a:pt x="15236" y="13714"/>
                  <a:pt x="15183" y="13704"/>
                  <a:pt x="15129" y="13701"/>
                </a:cubicBezTo>
                <a:close/>
                <a:moveTo>
                  <a:pt x="7941" y="14159"/>
                </a:moveTo>
                <a:cubicBezTo>
                  <a:pt x="7888" y="14166"/>
                  <a:pt x="7837" y="14180"/>
                  <a:pt x="7789" y="14202"/>
                </a:cubicBezTo>
                <a:cubicBezTo>
                  <a:pt x="7599" y="14292"/>
                  <a:pt x="7547" y="14474"/>
                  <a:pt x="7675" y="14607"/>
                </a:cubicBezTo>
                <a:cubicBezTo>
                  <a:pt x="8981" y="15969"/>
                  <a:pt x="10833" y="17022"/>
                  <a:pt x="13179" y="17738"/>
                </a:cubicBezTo>
                <a:cubicBezTo>
                  <a:pt x="15328" y="18393"/>
                  <a:pt x="17275" y="18577"/>
                  <a:pt x="18243" y="18628"/>
                </a:cubicBezTo>
                <a:cubicBezTo>
                  <a:pt x="18254" y="18629"/>
                  <a:pt x="18262" y="18628"/>
                  <a:pt x="18273" y="18628"/>
                </a:cubicBezTo>
                <a:cubicBezTo>
                  <a:pt x="18488" y="18628"/>
                  <a:pt x="18671" y="18512"/>
                  <a:pt x="18687" y="18359"/>
                </a:cubicBezTo>
                <a:cubicBezTo>
                  <a:pt x="18704" y="18198"/>
                  <a:pt x="18534" y="18058"/>
                  <a:pt x="18305" y="18045"/>
                </a:cubicBezTo>
                <a:cubicBezTo>
                  <a:pt x="17568" y="18007"/>
                  <a:pt x="15624" y="17848"/>
                  <a:pt x="13511" y="17204"/>
                </a:cubicBezTo>
                <a:cubicBezTo>
                  <a:pt x="11313" y="16533"/>
                  <a:pt x="9581" y="15550"/>
                  <a:pt x="8365" y="14282"/>
                </a:cubicBezTo>
                <a:cubicBezTo>
                  <a:pt x="8269" y="14182"/>
                  <a:pt x="8100" y="14137"/>
                  <a:pt x="7941" y="14159"/>
                </a:cubicBezTo>
                <a:close/>
                <a:moveTo>
                  <a:pt x="2435" y="16226"/>
                </a:moveTo>
                <a:cubicBezTo>
                  <a:pt x="2329" y="16217"/>
                  <a:pt x="2218" y="16236"/>
                  <a:pt x="2127" y="16286"/>
                </a:cubicBezTo>
                <a:cubicBezTo>
                  <a:pt x="1946" y="16384"/>
                  <a:pt x="1915" y="16567"/>
                  <a:pt x="2055" y="16694"/>
                </a:cubicBezTo>
                <a:cubicBezTo>
                  <a:pt x="4640" y="19029"/>
                  <a:pt x="6844" y="20424"/>
                  <a:pt x="11722" y="21572"/>
                </a:cubicBezTo>
                <a:cubicBezTo>
                  <a:pt x="11766" y="21583"/>
                  <a:pt x="11810" y="21588"/>
                  <a:pt x="11854" y="21588"/>
                </a:cubicBezTo>
                <a:cubicBezTo>
                  <a:pt x="12027" y="21588"/>
                  <a:pt x="12190" y="21512"/>
                  <a:pt x="12248" y="21390"/>
                </a:cubicBezTo>
                <a:cubicBezTo>
                  <a:pt x="12321" y="21237"/>
                  <a:pt x="12205" y="21072"/>
                  <a:pt x="11988" y="21021"/>
                </a:cubicBezTo>
                <a:cubicBezTo>
                  <a:pt x="7283" y="19913"/>
                  <a:pt x="5249" y="18627"/>
                  <a:pt x="2713" y="16336"/>
                </a:cubicBezTo>
                <a:cubicBezTo>
                  <a:pt x="2642" y="16272"/>
                  <a:pt x="2541" y="16236"/>
                  <a:pt x="2435" y="16226"/>
                </a:cubicBezTo>
                <a:close/>
                <a:moveTo>
                  <a:pt x="15586" y="16372"/>
                </a:moveTo>
                <a:cubicBezTo>
                  <a:pt x="15424" y="16378"/>
                  <a:pt x="15275" y="16450"/>
                  <a:pt x="15216" y="16564"/>
                </a:cubicBezTo>
                <a:cubicBezTo>
                  <a:pt x="15137" y="16715"/>
                  <a:pt x="15246" y="16882"/>
                  <a:pt x="15461" y="16938"/>
                </a:cubicBezTo>
                <a:cubicBezTo>
                  <a:pt x="17305" y="17412"/>
                  <a:pt x="18763" y="17461"/>
                  <a:pt x="18824" y="17463"/>
                </a:cubicBezTo>
                <a:cubicBezTo>
                  <a:pt x="18830" y="17463"/>
                  <a:pt x="18837" y="17463"/>
                  <a:pt x="18843" y="17463"/>
                </a:cubicBezTo>
                <a:cubicBezTo>
                  <a:pt x="19065" y="17463"/>
                  <a:pt x="19248" y="17341"/>
                  <a:pt x="19258" y="17185"/>
                </a:cubicBezTo>
                <a:cubicBezTo>
                  <a:pt x="19268" y="17024"/>
                  <a:pt x="19090" y="16889"/>
                  <a:pt x="18861" y="16882"/>
                </a:cubicBezTo>
                <a:cubicBezTo>
                  <a:pt x="18847" y="16882"/>
                  <a:pt x="17473" y="16833"/>
                  <a:pt x="15749" y="16390"/>
                </a:cubicBezTo>
                <a:cubicBezTo>
                  <a:pt x="15695" y="16376"/>
                  <a:pt x="15639" y="16371"/>
                  <a:pt x="15586" y="16372"/>
                </a:cubicBezTo>
                <a:close/>
                <a:moveTo>
                  <a:pt x="3038" y="18536"/>
                </a:moveTo>
                <a:cubicBezTo>
                  <a:pt x="2932" y="18530"/>
                  <a:pt x="2822" y="18553"/>
                  <a:pt x="2735" y="18605"/>
                </a:cubicBezTo>
                <a:cubicBezTo>
                  <a:pt x="2561" y="18710"/>
                  <a:pt x="2539" y="18894"/>
                  <a:pt x="2688" y="19016"/>
                </a:cubicBezTo>
                <a:cubicBezTo>
                  <a:pt x="3629" y="19787"/>
                  <a:pt x="4952" y="20590"/>
                  <a:pt x="6224" y="21164"/>
                </a:cubicBezTo>
                <a:cubicBezTo>
                  <a:pt x="6293" y="21195"/>
                  <a:pt x="6370" y="21209"/>
                  <a:pt x="6447" y="21209"/>
                </a:cubicBezTo>
                <a:cubicBezTo>
                  <a:pt x="6584" y="21209"/>
                  <a:pt x="6718" y="21162"/>
                  <a:pt x="6797" y="21075"/>
                </a:cubicBezTo>
                <a:cubicBezTo>
                  <a:pt x="6921" y="20940"/>
                  <a:pt x="6866" y="20760"/>
                  <a:pt x="6673" y="20673"/>
                </a:cubicBezTo>
                <a:cubicBezTo>
                  <a:pt x="5741" y="20253"/>
                  <a:pt x="4370" y="19497"/>
                  <a:pt x="3321" y="18637"/>
                </a:cubicBezTo>
                <a:cubicBezTo>
                  <a:pt x="3246" y="18576"/>
                  <a:pt x="3144" y="18542"/>
                  <a:pt x="3038" y="18536"/>
                </a:cubicBezTo>
                <a:close/>
                <a:moveTo>
                  <a:pt x="8531" y="18541"/>
                </a:moveTo>
                <a:cubicBezTo>
                  <a:pt x="8427" y="18554"/>
                  <a:pt x="8329" y="18595"/>
                  <a:pt x="8263" y="18661"/>
                </a:cubicBezTo>
                <a:cubicBezTo>
                  <a:pt x="8132" y="18793"/>
                  <a:pt x="8179" y="18974"/>
                  <a:pt x="8368" y="19066"/>
                </a:cubicBezTo>
                <a:cubicBezTo>
                  <a:pt x="11665" y="20673"/>
                  <a:pt x="15613" y="21036"/>
                  <a:pt x="15779" y="21051"/>
                </a:cubicBezTo>
                <a:cubicBezTo>
                  <a:pt x="15797" y="21052"/>
                  <a:pt x="15814" y="21052"/>
                  <a:pt x="15831" y="21052"/>
                </a:cubicBezTo>
                <a:cubicBezTo>
                  <a:pt x="16038" y="21052"/>
                  <a:pt x="16217" y="20946"/>
                  <a:pt x="16243" y="20798"/>
                </a:cubicBezTo>
                <a:cubicBezTo>
                  <a:pt x="16272" y="20639"/>
                  <a:pt x="16111" y="20492"/>
                  <a:pt x="15883" y="20472"/>
                </a:cubicBezTo>
                <a:cubicBezTo>
                  <a:pt x="15845" y="20468"/>
                  <a:pt x="11972" y="20114"/>
                  <a:pt x="8842" y="18588"/>
                </a:cubicBezTo>
                <a:cubicBezTo>
                  <a:pt x="8747" y="18542"/>
                  <a:pt x="8636" y="18528"/>
                  <a:pt x="8531" y="18541"/>
                </a:cubicBezTo>
                <a:close/>
              </a:path>
            </a:pathLst>
          </a:custGeom>
          <a:gradFill>
            <a:gsLst>
              <a:gs pos="0">
                <a:srgbClr val="54FF13"/>
              </a:gs>
              <a:gs pos="27876">
                <a:srgbClr val="7D9117"/>
              </a:gs>
              <a:gs pos="58515">
                <a:srgbClr val="A6231C"/>
              </a:gs>
              <a:gs pos="100000">
                <a:srgbClr val="BA379F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99" name="Google Shape;499;p13"/>
          <p:cNvGrpSpPr/>
          <p:nvPr/>
        </p:nvGrpSpPr>
        <p:grpSpPr>
          <a:xfrm>
            <a:off x="15733511" y="7973691"/>
            <a:ext cx="2576294" cy="1479980"/>
            <a:chOff x="-1" y="0"/>
            <a:chExt cx="2576293" cy="1479978"/>
          </a:xfrm>
        </p:grpSpPr>
        <p:cxnSp>
          <p:nvCxnSpPr>
            <p:cNvPr id="500" name="Google Shape;500;p13"/>
            <p:cNvCxnSpPr/>
            <p:nvPr/>
          </p:nvCxnSpPr>
          <p:spPr>
            <a:xfrm flipH="1" rot="10800000">
              <a:off x="14189" y="191913"/>
              <a:ext cx="924447" cy="352779"/>
            </a:xfrm>
            <a:prstGeom prst="straightConnector1">
              <a:avLst/>
            </a:prstGeom>
            <a:noFill/>
            <a:ln cap="flat" cmpd="sng" w="50800">
              <a:solidFill>
                <a:srgbClr val="2178AE"/>
              </a:solidFill>
              <a:prstDash val="solid"/>
              <a:miter lim="400000"/>
              <a:headEnd len="med" w="med" type="stealth"/>
              <a:tailEnd len="sm" w="sm" type="none"/>
            </a:ln>
          </p:spPr>
        </p:cxnSp>
        <p:cxnSp>
          <p:nvCxnSpPr>
            <p:cNvPr id="501" name="Google Shape;501;p13"/>
            <p:cNvCxnSpPr/>
            <p:nvPr/>
          </p:nvCxnSpPr>
          <p:spPr>
            <a:xfrm>
              <a:off x="-1" y="864213"/>
              <a:ext cx="888690" cy="345365"/>
            </a:xfrm>
            <a:prstGeom prst="straightConnector1">
              <a:avLst/>
            </a:prstGeom>
            <a:noFill/>
            <a:ln cap="flat" cmpd="sng" w="50800">
              <a:solidFill>
                <a:srgbClr val="2178AE"/>
              </a:solidFill>
              <a:prstDash val="solid"/>
              <a:miter lim="400000"/>
              <a:headEnd len="med" w="med" type="stealth"/>
              <a:tailEnd len="sm" w="sm" type="none"/>
            </a:ln>
          </p:spPr>
        </p:cxnSp>
        <p:sp>
          <p:nvSpPr>
            <p:cNvPr id="502" name="Google Shape;502;p13"/>
            <p:cNvSpPr/>
            <p:nvPr/>
          </p:nvSpPr>
          <p:spPr>
            <a:xfrm>
              <a:off x="1016965" y="0"/>
              <a:ext cx="518772" cy="671802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2178AE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1016965" y="808176"/>
              <a:ext cx="518772" cy="671802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2178AE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636648" y="498130"/>
              <a:ext cx="232018" cy="300461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2178AE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505" name="Google Shape;505;p13"/>
            <p:cNvCxnSpPr/>
            <p:nvPr/>
          </p:nvCxnSpPr>
          <p:spPr>
            <a:xfrm flipH="1">
              <a:off x="1685296" y="864213"/>
              <a:ext cx="890996" cy="338964"/>
            </a:xfrm>
            <a:prstGeom prst="straightConnector1">
              <a:avLst/>
            </a:prstGeom>
            <a:noFill/>
            <a:ln cap="flat" cmpd="sng" w="50800">
              <a:solidFill>
                <a:srgbClr val="2178AE"/>
              </a:solidFill>
              <a:prstDash val="solid"/>
              <a:miter lim="400000"/>
              <a:headEnd len="sm" w="sm" type="none"/>
              <a:tailEnd len="med" w="med" type="stealth"/>
            </a:ln>
          </p:spPr>
        </p:cxnSp>
        <p:cxnSp>
          <p:nvCxnSpPr>
            <p:cNvPr id="506" name="Google Shape;506;p13"/>
            <p:cNvCxnSpPr/>
            <p:nvPr/>
          </p:nvCxnSpPr>
          <p:spPr>
            <a:xfrm rot="10800000">
              <a:off x="1657119" y="186030"/>
              <a:ext cx="917305" cy="358661"/>
            </a:xfrm>
            <a:prstGeom prst="straightConnector1">
              <a:avLst/>
            </a:prstGeom>
            <a:noFill/>
            <a:ln cap="flat" cmpd="sng" w="50800">
              <a:solidFill>
                <a:srgbClr val="2178AE"/>
              </a:solidFill>
              <a:prstDash val="solid"/>
              <a:miter lim="400000"/>
              <a:headEnd len="sm" w="sm" type="none"/>
              <a:tailEnd len="med" w="med" type="stealth"/>
            </a:ln>
          </p:spPr>
        </p:cxnSp>
        <p:sp>
          <p:nvSpPr>
            <p:cNvPr id="507" name="Google Shape;507;p13"/>
            <p:cNvSpPr/>
            <p:nvPr/>
          </p:nvSpPr>
          <p:spPr>
            <a:xfrm>
              <a:off x="1618312" y="518902"/>
              <a:ext cx="232018" cy="300460"/>
            </a:xfrm>
            <a:custGeom>
              <a:rect b="b" l="l" r="r" t="t"/>
              <a:pathLst>
                <a:path extrusionOk="0" h="21600" w="21600">
                  <a:moveTo>
                    <a:pt x="213" y="0"/>
                  </a:moveTo>
                  <a:cubicBezTo>
                    <a:pt x="96" y="0"/>
                    <a:pt x="0" y="72"/>
                    <a:pt x="0" y="162"/>
                  </a:cubicBezTo>
                  <a:lnTo>
                    <a:pt x="0" y="21438"/>
                  </a:lnTo>
                  <a:cubicBezTo>
                    <a:pt x="0" y="21528"/>
                    <a:pt x="96" y="21600"/>
                    <a:pt x="213" y="21600"/>
                  </a:cubicBezTo>
                  <a:lnTo>
                    <a:pt x="21387" y="21600"/>
                  </a:lnTo>
                  <a:cubicBezTo>
                    <a:pt x="21504" y="21600"/>
                    <a:pt x="21600" y="21528"/>
                    <a:pt x="21600" y="21438"/>
                  </a:cubicBezTo>
                  <a:lnTo>
                    <a:pt x="21600" y="5895"/>
                  </a:lnTo>
                  <a:cubicBezTo>
                    <a:pt x="21600" y="5863"/>
                    <a:pt x="21567" y="5837"/>
                    <a:pt x="21525" y="5837"/>
                  </a:cubicBezTo>
                  <a:lnTo>
                    <a:pt x="14257" y="5837"/>
                  </a:lnTo>
                  <a:cubicBezTo>
                    <a:pt x="14140" y="5837"/>
                    <a:pt x="14044" y="5765"/>
                    <a:pt x="14044" y="5674"/>
                  </a:cubicBezTo>
                  <a:lnTo>
                    <a:pt x="14044" y="58"/>
                  </a:lnTo>
                  <a:cubicBezTo>
                    <a:pt x="14044" y="26"/>
                    <a:pt x="14011" y="0"/>
                    <a:pt x="13969" y="0"/>
                  </a:cubicBezTo>
                  <a:lnTo>
                    <a:pt x="213" y="0"/>
                  </a:lnTo>
                  <a:close/>
                  <a:moveTo>
                    <a:pt x="15018" y="86"/>
                  </a:moveTo>
                  <a:cubicBezTo>
                    <a:pt x="14992" y="94"/>
                    <a:pt x="14972" y="114"/>
                    <a:pt x="14972" y="140"/>
                  </a:cubicBezTo>
                  <a:lnTo>
                    <a:pt x="14972" y="4958"/>
                  </a:lnTo>
                  <a:cubicBezTo>
                    <a:pt x="14972" y="5048"/>
                    <a:pt x="15068" y="5120"/>
                    <a:pt x="15185" y="5120"/>
                  </a:cubicBezTo>
                  <a:lnTo>
                    <a:pt x="21419" y="5120"/>
                  </a:lnTo>
                  <a:cubicBezTo>
                    <a:pt x="21486" y="5120"/>
                    <a:pt x="21519" y="5058"/>
                    <a:pt x="21472" y="5021"/>
                  </a:cubicBezTo>
                  <a:lnTo>
                    <a:pt x="15100" y="99"/>
                  </a:lnTo>
                  <a:cubicBezTo>
                    <a:pt x="15077" y="81"/>
                    <a:pt x="15044" y="78"/>
                    <a:pt x="15018" y="86"/>
                  </a:cubicBezTo>
                  <a:close/>
                  <a:moveTo>
                    <a:pt x="3916" y="7813"/>
                  </a:moveTo>
                  <a:lnTo>
                    <a:pt x="17684" y="7813"/>
                  </a:lnTo>
                  <a:cubicBezTo>
                    <a:pt x="17718" y="7813"/>
                    <a:pt x="17747" y="7836"/>
                    <a:pt x="17747" y="7862"/>
                  </a:cubicBezTo>
                  <a:lnTo>
                    <a:pt x="17747" y="8842"/>
                  </a:lnTo>
                  <a:cubicBezTo>
                    <a:pt x="17747" y="8868"/>
                    <a:pt x="17718" y="8890"/>
                    <a:pt x="17684" y="8890"/>
                  </a:cubicBezTo>
                  <a:lnTo>
                    <a:pt x="3916" y="8890"/>
                  </a:lnTo>
                  <a:cubicBezTo>
                    <a:pt x="3882" y="8890"/>
                    <a:pt x="3853" y="8868"/>
                    <a:pt x="3853" y="8842"/>
                  </a:cubicBezTo>
                  <a:lnTo>
                    <a:pt x="3853" y="7862"/>
                  </a:lnTo>
                  <a:cubicBezTo>
                    <a:pt x="3853" y="7836"/>
                    <a:pt x="3882" y="7813"/>
                    <a:pt x="3916" y="7813"/>
                  </a:cubicBezTo>
                  <a:close/>
                  <a:moveTo>
                    <a:pt x="3916" y="10498"/>
                  </a:moveTo>
                  <a:lnTo>
                    <a:pt x="17684" y="10498"/>
                  </a:lnTo>
                  <a:cubicBezTo>
                    <a:pt x="17718" y="10498"/>
                    <a:pt x="17747" y="10520"/>
                    <a:pt x="17747" y="10546"/>
                  </a:cubicBezTo>
                  <a:lnTo>
                    <a:pt x="17747" y="11526"/>
                  </a:lnTo>
                  <a:cubicBezTo>
                    <a:pt x="17747" y="11552"/>
                    <a:pt x="17718" y="11573"/>
                    <a:pt x="17684" y="11573"/>
                  </a:cubicBezTo>
                  <a:lnTo>
                    <a:pt x="3916" y="11573"/>
                  </a:lnTo>
                  <a:cubicBezTo>
                    <a:pt x="3882" y="11573"/>
                    <a:pt x="3853" y="11552"/>
                    <a:pt x="3853" y="11526"/>
                  </a:cubicBezTo>
                  <a:lnTo>
                    <a:pt x="3853" y="10546"/>
                  </a:lnTo>
                  <a:cubicBezTo>
                    <a:pt x="3853" y="10520"/>
                    <a:pt x="3882" y="10498"/>
                    <a:pt x="3916" y="10498"/>
                  </a:cubicBezTo>
                  <a:close/>
                  <a:moveTo>
                    <a:pt x="3916" y="13182"/>
                  </a:moveTo>
                  <a:lnTo>
                    <a:pt x="17684" y="13182"/>
                  </a:lnTo>
                  <a:cubicBezTo>
                    <a:pt x="17718" y="13182"/>
                    <a:pt x="17747" y="13204"/>
                    <a:pt x="17747" y="13230"/>
                  </a:cubicBezTo>
                  <a:lnTo>
                    <a:pt x="17747" y="14210"/>
                  </a:lnTo>
                  <a:cubicBezTo>
                    <a:pt x="17747" y="14237"/>
                    <a:pt x="17718" y="14257"/>
                    <a:pt x="17684" y="14257"/>
                  </a:cubicBezTo>
                  <a:lnTo>
                    <a:pt x="3916" y="14257"/>
                  </a:lnTo>
                  <a:cubicBezTo>
                    <a:pt x="3882" y="14257"/>
                    <a:pt x="3853" y="14237"/>
                    <a:pt x="3853" y="14210"/>
                  </a:cubicBezTo>
                  <a:lnTo>
                    <a:pt x="3853" y="13230"/>
                  </a:lnTo>
                  <a:cubicBezTo>
                    <a:pt x="3853" y="13204"/>
                    <a:pt x="3882" y="13182"/>
                    <a:pt x="3916" y="13182"/>
                  </a:cubicBezTo>
                  <a:close/>
                  <a:moveTo>
                    <a:pt x="3916" y="15866"/>
                  </a:moveTo>
                  <a:lnTo>
                    <a:pt x="17684" y="15866"/>
                  </a:lnTo>
                  <a:cubicBezTo>
                    <a:pt x="17718" y="15866"/>
                    <a:pt x="17747" y="15888"/>
                    <a:pt x="17747" y="15914"/>
                  </a:cubicBezTo>
                  <a:lnTo>
                    <a:pt x="17747" y="16894"/>
                  </a:lnTo>
                  <a:cubicBezTo>
                    <a:pt x="17747" y="16921"/>
                    <a:pt x="17718" y="16941"/>
                    <a:pt x="17684" y="16941"/>
                  </a:cubicBezTo>
                  <a:lnTo>
                    <a:pt x="3916" y="16941"/>
                  </a:lnTo>
                  <a:cubicBezTo>
                    <a:pt x="3882" y="16941"/>
                    <a:pt x="3853" y="16921"/>
                    <a:pt x="3853" y="16894"/>
                  </a:cubicBezTo>
                  <a:lnTo>
                    <a:pt x="3853" y="15914"/>
                  </a:lnTo>
                  <a:cubicBezTo>
                    <a:pt x="3853" y="15888"/>
                    <a:pt x="3882" y="15866"/>
                    <a:pt x="3916" y="15866"/>
                  </a:cubicBezTo>
                  <a:close/>
                </a:path>
              </a:pathLst>
            </a:custGeom>
            <a:solidFill>
              <a:srgbClr val="2178AE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08" name="Google Shape;508;p13"/>
          <p:cNvSpPr/>
          <p:nvPr/>
        </p:nvSpPr>
        <p:spPr>
          <a:xfrm>
            <a:off x="5798265" y="3725157"/>
            <a:ext cx="811370" cy="1050713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178A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09" name="Google Shape;509;p13"/>
          <p:cNvCxnSpPr/>
          <p:nvPr/>
        </p:nvCxnSpPr>
        <p:spPr>
          <a:xfrm>
            <a:off x="6756156" y="8696183"/>
            <a:ext cx="1252041" cy="1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510" name="Google Shape;510;p13"/>
          <p:cNvCxnSpPr/>
          <p:nvPr/>
        </p:nvCxnSpPr>
        <p:spPr>
          <a:xfrm>
            <a:off x="11169454" y="8663819"/>
            <a:ext cx="1252041" cy="1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med" w="med" type="triangle"/>
            <a:tailEnd len="med" w="med" type="triangle"/>
          </a:ln>
        </p:spPr>
      </p:cxnSp>
      <p:sp>
        <p:nvSpPr>
          <p:cNvPr id="511" name="Google Shape;511;p13"/>
          <p:cNvSpPr/>
          <p:nvPr/>
        </p:nvSpPr>
        <p:spPr>
          <a:xfrm>
            <a:off x="8620417" y="7941622"/>
            <a:ext cx="1013372" cy="1449424"/>
          </a:xfrm>
          <a:custGeom>
            <a:rect b="b" l="l" r="r" t="t"/>
            <a:pathLst>
              <a:path extrusionOk="0" h="21588" w="21534">
                <a:moveTo>
                  <a:pt x="11315" y="2"/>
                </a:moveTo>
                <a:cubicBezTo>
                  <a:pt x="10522" y="-12"/>
                  <a:pt x="9695" y="42"/>
                  <a:pt x="8757" y="162"/>
                </a:cubicBezTo>
                <a:cubicBezTo>
                  <a:pt x="8531" y="191"/>
                  <a:pt x="8383" y="343"/>
                  <a:pt x="8425" y="502"/>
                </a:cubicBezTo>
                <a:cubicBezTo>
                  <a:pt x="8466" y="660"/>
                  <a:pt x="8683" y="764"/>
                  <a:pt x="8909" y="735"/>
                </a:cubicBezTo>
                <a:cubicBezTo>
                  <a:pt x="10384" y="545"/>
                  <a:pt x="11723" y="487"/>
                  <a:pt x="13464" y="815"/>
                </a:cubicBezTo>
                <a:cubicBezTo>
                  <a:pt x="13500" y="821"/>
                  <a:pt x="13535" y="825"/>
                  <a:pt x="13571" y="825"/>
                </a:cubicBezTo>
                <a:cubicBezTo>
                  <a:pt x="13754" y="825"/>
                  <a:pt x="13923" y="738"/>
                  <a:pt x="13973" y="608"/>
                </a:cubicBezTo>
                <a:cubicBezTo>
                  <a:pt x="14032" y="452"/>
                  <a:pt x="13902" y="293"/>
                  <a:pt x="13680" y="251"/>
                </a:cubicBezTo>
                <a:cubicBezTo>
                  <a:pt x="12871" y="99"/>
                  <a:pt x="12109" y="17"/>
                  <a:pt x="11315" y="2"/>
                </a:cubicBezTo>
                <a:close/>
                <a:moveTo>
                  <a:pt x="10489" y="1122"/>
                </a:moveTo>
                <a:cubicBezTo>
                  <a:pt x="10183" y="1126"/>
                  <a:pt x="9883" y="1138"/>
                  <a:pt x="9591" y="1159"/>
                </a:cubicBezTo>
                <a:cubicBezTo>
                  <a:pt x="7232" y="1324"/>
                  <a:pt x="5638" y="1854"/>
                  <a:pt x="4718" y="2268"/>
                </a:cubicBezTo>
                <a:cubicBezTo>
                  <a:pt x="4525" y="2355"/>
                  <a:pt x="4469" y="2535"/>
                  <a:pt x="4594" y="2670"/>
                </a:cubicBezTo>
                <a:cubicBezTo>
                  <a:pt x="4673" y="2757"/>
                  <a:pt x="4807" y="2804"/>
                  <a:pt x="4943" y="2804"/>
                </a:cubicBezTo>
                <a:cubicBezTo>
                  <a:pt x="5020" y="2804"/>
                  <a:pt x="5097" y="2790"/>
                  <a:pt x="5167" y="2759"/>
                </a:cubicBezTo>
                <a:cubicBezTo>
                  <a:pt x="6011" y="2378"/>
                  <a:pt x="7480" y="1892"/>
                  <a:pt x="9675" y="1738"/>
                </a:cubicBezTo>
                <a:cubicBezTo>
                  <a:pt x="11543" y="1607"/>
                  <a:pt x="14445" y="1888"/>
                  <a:pt x="15791" y="2514"/>
                </a:cubicBezTo>
                <a:cubicBezTo>
                  <a:pt x="15983" y="2603"/>
                  <a:pt x="16243" y="2564"/>
                  <a:pt x="16370" y="2430"/>
                </a:cubicBezTo>
                <a:cubicBezTo>
                  <a:pt x="16497" y="2296"/>
                  <a:pt x="16444" y="2116"/>
                  <a:pt x="16253" y="2027"/>
                </a:cubicBezTo>
                <a:cubicBezTo>
                  <a:pt x="15027" y="1457"/>
                  <a:pt x="12632" y="1095"/>
                  <a:pt x="10489" y="1122"/>
                </a:cubicBezTo>
                <a:close/>
                <a:moveTo>
                  <a:pt x="11050" y="2357"/>
                </a:moveTo>
                <a:cubicBezTo>
                  <a:pt x="10754" y="2349"/>
                  <a:pt x="10457" y="2350"/>
                  <a:pt x="10162" y="2361"/>
                </a:cubicBezTo>
                <a:cubicBezTo>
                  <a:pt x="9824" y="2373"/>
                  <a:pt x="9488" y="2399"/>
                  <a:pt x="9154" y="2437"/>
                </a:cubicBezTo>
                <a:cubicBezTo>
                  <a:pt x="6182" y="2777"/>
                  <a:pt x="4138" y="3394"/>
                  <a:pt x="1847" y="5679"/>
                </a:cubicBezTo>
                <a:cubicBezTo>
                  <a:pt x="1715" y="5810"/>
                  <a:pt x="1761" y="5992"/>
                  <a:pt x="1949" y="6084"/>
                </a:cubicBezTo>
                <a:cubicBezTo>
                  <a:pt x="2136" y="6177"/>
                  <a:pt x="2395" y="6146"/>
                  <a:pt x="2527" y="6014"/>
                </a:cubicBezTo>
                <a:cubicBezTo>
                  <a:pt x="4661" y="3886"/>
                  <a:pt x="6478" y="3333"/>
                  <a:pt x="9288" y="3011"/>
                </a:cubicBezTo>
                <a:cubicBezTo>
                  <a:pt x="11727" y="2732"/>
                  <a:pt x="14345" y="3216"/>
                  <a:pt x="16290" y="4307"/>
                </a:cubicBezTo>
                <a:cubicBezTo>
                  <a:pt x="17860" y="5186"/>
                  <a:pt x="19546" y="7126"/>
                  <a:pt x="18665" y="11366"/>
                </a:cubicBezTo>
                <a:cubicBezTo>
                  <a:pt x="18632" y="11525"/>
                  <a:pt x="18787" y="11673"/>
                  <a:pt x="19015" y="11696"/>
                </a:cubicBezTo>
                <a:cubicBezTo>
                  <a:pt x="19035" y="11698"/>
                  <a:pt x="19057" y="11698"/>
                  <a:pt x="19077" y="11698"/>
                </a:cubicBezTo>
                <a:cubicBezTo>
                  <a:pt x="19280" y="11698"/>
                  <a:pt x="19456" y="11594"/>
                  <a:pt x="19486" y="11449"/>
                </a:cubicBezTo>
                <a:cubicBezTo>
                  <a:pt x="20004" y="8958"/>
                  <a:pt x="19960" y="5619"/>
                  <a:pt x="16809" y="3853"/>
                </a:cubicBezTo>
                <a:cubicBezTo>
                  <a:pt x="15181" y="2940"/>
                  <a:pt x="13123" y="2416"/>
                  <a:pt x="11050" y="2357"/>
                </a:cubicBezTo>
                <a:close/>
                <a:moveTo>
                  <a:pt x="17948" y="3011"/>
                </a:moveTo>
                <a:cubicBezTo>
                  <a:pt x="17842" y="3016"/>
                  <a:pt x="17738" y="3049"/>
                  <a:pt x="17662" y="3110"/>
                </a:cubicBezTo>
                <a:cubicBezTo>
                  <a:pt x="17512" y="3231"/>
                  <a:pt x="17531" y="3417"/>
                  <a:pt x="17705" y="3522"/>
                </a:cubicBezTo>
                <a:cubicBezTo>
                  <a:pt x="19030" y="4332"/>
                  <a:pt x="19901" y="5435"/>
                  <a:pt x="20295" y="6804"/>
                </a:cubicBezTo>
                <a:cubicBezTo>
                  <a:pt x="20335" y="6942"/>
                  <a:pt x="20508" y="7039"/>
                  <a:pt x="20702" y="7039"/>
                </a:cubicBezTo>
                <a:cubicBezTo>
                  <a:pt x="20729" y="7039"/>
                  <a:pt x="20756" y="7036"/>
                  <a:pt x="20784" y="7032"/>
                </a:cubicBezTo>
                <a:cubicBezTo>
                  <a:pt x="21009" y="7000"/>
                  <a:pt x="21154" y="6847"/>
                  <a:pt x="21109" y="6689"/>
                </a:cubicBezTo>
                <a:cubicBezTo>
                  <a:pt x="20677" y="5192"/>
                  <a:pt x="19717" y="3978"/>
                  <a:pt x="18250" y="3082"/>
                </a:cubicBezTo>
                <a:cubicBezTo>
                  <a:pt x="18164" y="3030"/>
                  <a:pt x="18054" y="3006"/>
                  <a:pt x="17948" y="3011"/>
                </a:cubicBezTo>
                <a:close/>
                <a:moveTo>
                  <a:pt x="11154" y="3788"/>
                </a:moveTo>
                <a:cubicBezTo>
                  <a:pt x="10635" y="3792"/>
                  <a:pt x="10208" y="3802"/>
                  <a:pt x="9814" y="3823"/>
                </a:cubicBezTo>
                <a:cubicBezTo>
                  <a:pt x="9585" y="3835"/>
                  <a:pt x="9412" y="3976"/>
                  <a:pt x="9430" y="4136"/>
                </a:cubicBezTo>
                <a:cubicBezTo>
                  <a:pt x="9447" y="4297"/>
                  <a:pt x="9648" y="4415"/>
                  <a:pt x="9876" y="4404"/>
                </a:cubicBezTo>
                <a:cubicBezTo>
                  <a:pt x="10252" y="4384"/>
                  <a:pt x="10661" y="4374"/>
                  <a:pt x="11161" y="4371"/>
                </a:cubicBezTo>
                <a:cubicBezTo>
                  <a:pt x="14113" y="4354"/>
                  <a:pt x="15680" y="5594"/>
                  <a:pt x="16476" y="6641"/>
                </a:cubicBezTo>
                <a:cubicBezTo>
                  <a:pt x="16846" y="7126"/>
                  <a:pt x="17053" y="7891"/>
                  <a:pt x="17079" y="8851"/>
                </a:cubicBezTo>
                <a:cubicBezTo>
                  <a:pt x="17100" y="9607"/>
                  <a:pt x="17002" y="10370"/>
                  <a:pt x="16903" y="10833"/>
                </a:cubicBezTo>
                <a:cubicBezTo>
                  <a:pt x="16869" y="10993"/>
                  <a:pt x="17026" y="11142"/>
                  <a:pt x="17253" y="11166"/>
                </a:cubicBezTo>
                <a:cubicBezTo>
                  <a:pt x="17274" y="11168"/>
                  <a:pt x="17295" y="11169"/>
                  <a:pt x="17315" y="11169"/>
                </a:cubicBezTo>
                <a:cubicBezTo>
                  <a:pt x="17517" y="11169"/>
                  <a:pt x="17693" y="11065"/>
                  <a:pt x="17724" y="10920"/>
                </a:cubicBezTo>
                <a:cubicBezTo>
                  <a:pt x="17791" y="10611"/>
                  <a:pt x="18341" y="7853"/>
                  <a:pt x="17211" y="6367"/>
                </a:cubicBezTo>
                <a:cubicBezTo>
                  <a:pt x="16476" y="5401"/>
                  <a:pt x="14723" y="3788"/>
                  <a:pt x="11226" y="3788"/>
                </a:cubicBezTo>
                <a:cubicBezTo>
                  <a:pt x="11202" y="3788"/>
                  <a:pt x="11179" y="3788"/>
                  <a:pt x="11154" y="3788"/>
                </a:cubicBezTo>
                <a:close/>
                <a:moveTo>
                  <a:pt x="7747" y="4101"/>
                </a:moveTo>
                <a:cubicBezTo>
                  <a:pt x="7693" y="4099"/>
                  <a:pt x="7638" y="4103"/>
                  <a:pt x="7584" y="4115"/>
                </a:cubicBezTo>
                <a:cubicBezTo>
                  <a:pt x="6328" y="4411"/>
                  <a:pt x="5310" y="4929"/>
                  <a:pt x="4383" y="5747"/>
                </a:cubicBezTo>
                <a:cubicBezTo>
                  <a:pt x="2175" y="7694"/>
                  <a:pt x="2672" y="10159"/>
                  <a:pt x="2988" y="11129"/>
                </a:cubicBezTo>
                <a:cubicBezTo>
                  <a:pt x="3488" y="12660"/>
                  <a:pt x="5288" y="15181"/>
                  <a:pt x="7328" y="16583"/>
                </a:cubicBezTo>
                <a:cubicBezTo>
                  <a:pt x="9933" y="18374"/>
                  <a:pt x="12638" y="19625"/>
                  <a:pt x="17375" y="19905"/>
                </a:cubicBezTo>
                <a:cubicBezTo>
                  <a:pt x="17386" y="19905"/>
                  <a:pt x="17400" y="19905"/>
                  <a:pt x="17412" y="19905"/>
                </a:cubicBezTo>
                <a:cubicBezTo>
                  <a:pt x="17625" y="19905"/>
                  <a:pt x="17805" y="19790"/>
                  <a:pt x="17824" y="19638"/>
                </a:cubicBezTo>
                <a:cubicBezTo>
                  <a:pt x="17843" y="19478"/>
                  <a:pt x="17675" y="19337"/>
                  <a:pt x="17446" y="19324"/>
                </a:cubicBezTo>
                <a:cubicBezTo>
                  <a:pt x="12958" y="19058"/>
                  <a:pt x="10388" y="17870"/>
                  <a:pt x="7911" y="16167"/>
                </a:cubicBezTo>
                <a:cubicBezTo>
                  <a:pt x="5979" y="14839"/>
                  <a:pt x="4273" y="12450"/>
                  <a:pt x="3800" y="10999"/>
                </a:cubicBezTo>
                <a:cubicBezTo>
                  <a:pt x="3510" y="10111"/>
                  <a:pt x="3049" y="7859"/>
                  <a:pt x="5033" y="6110"/>
                </a:cubicBezTo>
                <a:cubicBezTo>
                  <a:pt x="5856" y="5384"/>
                  <a:pt x="6750" y="4926"/>
                  <a:pt x="7847" y="4668"/>
                </a:cubicBezTo>
                <a:cubicBezTo>
                  <a:pt x="8064" y="4617"/>
                  <a:pt x="8183" y="4452"/>
                  <a:pt x="8110" y="4300"/>
                </a:cubicBezTo>
                <a:cubicBezTo>
                  <a:pt x="8055" y="4185"/>
                  <a:pt x="7909" y="4110"/>
                  <a:pt x="7747" y="4101"/>
                </a:cubicBezTo>
                <a:close/>
                <a:moveTo>
                  <a:pt x="10497" y="5117"/>
                </a:moveTo>
                <a:cubicBezTo>
                  <a:pt x="9985" y="5127"/>
                  <a:pt x="9469" y="5180"/>
                  <a:pt x="8963" y="5279"/>
                </a:cubicBezTo>
                <a:cubicBezTo>
                  <a:pt x="7537" y="5556"/>
                  <a:pt x="6334" y="6162"/>
                  <a:pt x="5579" y="6987"/>
                </a:cubicBezTo>
                <a:cubicBezTo>
                  <a:pt x="4716" y="7928"/>
                  <a:pt x="4459" y="9116"/>
                  <a:pt x="4837" y="10425"/>
                </a:cubicBezTo>
                <a:cubicBezTo>
                  <a:pt x="5102" y="11342"/>
                  <a:pt x="5659" y="12347"/>
                  <a:pt x="6402" y="13254"/>
                </a:cubicBezTo>
                <a:cubicBezTo>
                  <a:pt x="6479" y="13348"/>
                  <a:pt x="6618" y="13400"/>
                  <a:pt x="6762" y="13400"/>
                </a:cubicBezTo>
                <a:cubicBezTo>
                  <a:pt x="6833" y="13400"/>
                  <a:pt x="6903" y="13388"/>
                  <a:pt x="6968" y="13362"/>
                </a:cubicBezTo>
                <a:cubicBezTo>
                  <a:pt x="7167" y="13282"/>
                  <a:pt x="7236" y="13103"/>
                  <a:pt x="7122" y="12964"/>
                </a:cubicBezTo>
                <a:cubicBezTo>
                  <a:pt x="6432" y="12122"/>
                  <a:pt x="5897" y="11155"/>
                  <a:pt x="5653" y="10310"/>
                </a:cubicBezTo>
                <a:cubicBezTo>
                  <a:pt x="4890" y="7666"/>
                  <a:pt x="7078" y="6250"/>
                  <a:pt x="9184" y="5841"/>
                </a:cubicBezTo>
                <a:cubicBezTo>
                  <a:pt x="12083" y="5277"/>
                  <a:pt x="14296" y="6355"/>
                  <a:pt x="14983" y="7710"/>
                </a:cubicBezTo>
                <a:cubicBezTo>
                  <a:pt x="15376" y="8486"/>
                  <a:pt x="15321" y="9279"/>
                  <a:pt x="15206" y="9807"/>
                </a:cubicBezTo>
                <a:cubicBezTo>
                  <a:pt x="15171" y="9967"/>
                  <a:pt x="15326" y="10115"/>
                  <a:pt x="15553" y="10140"/>
                </a:cubicBezTo>
                <a:cubicBezTo>
                  <a:pt x="15780" y="10164"/>
                  <a:pt x="15993" y="10055"/>
                  <a:pt x="16027" y="9896"/>
                </a:cubicBezTo>
                <a:cubicBezTo>
                  <a:pt x="16156" y="9302"/>
                  <a:pt x="16215" y="8405"/>
                  <a:pt x="15764" y="7515"/>
                </a:cubicBezTo>
                <a:cubicBezTo>
                  <a:pt x="15274" y="6547"/>
                  <a:pt x="14301" y="5825"/>
                  <a:pt x="12950" y="5428"/>
                </a:cubicBezTo>
                <a:cubicBezTo>
                  <a:pt x="12187" y="5204"/>
                  <a:pt x="11348" y="5100"/>
                  <a:pt x="10497" y="5117"/>
                </a:cubicBezTo>
                <a:close/>
                <a:moveTo>
                  <a:pt x="10248" y="6470"/>
                </a:moveTo>
                <a:cubicBezTo>
                  <a:pt x="9713" y="6493"/>
                  <a:pt x="9194" y="6588"/>
                  <a:pt x="8722" y="6755"/>
                </a:cubicBezTo>
                <a:cubicBezTo>
                  <a:pt x="7320" y="7253"/>
                  <a:pt x="6114" y="8504"/>
                  <a:pt x="6936" y="10524"/>
                </a:cubicBezTo>
                <a:cubicBezTo>
                  <a:pt x="8635" y="14696"/>
                  <a:pt x="12975" y="16231"/>
                  <a:pt x="13159" y="16294"/>
                </a:cubicBezTo>
                <a:cubicBezTo>
                  <a:pt x="13218" y="16314"/>
                  <a:pt x="13281" y="16326"/>
                  <a:pt x="13343" y="16326"/>
                </a:cubicBezTo>
                <a:cubicBezTo>
                  <a:pt x="13496" y="16326"/>
                  <a:pt x="13642" y="16265"/>
                  <a:pt x="13715" y="16162"/>
                </a:cubicBezTo>
                <a:cubicBezTo>
                  <a:pt x="13816" y="16018"/>
                  <a:pt x="13732" y="15844"/>
                  <a:pt x="13526" y="15772"/>
                </a:cubicBezTo>
                <a:cubicBezTo>
                  <a:pt x="13516" y="15769"/>
                  <a:pt x="12465" y="15398"/>
                  <a:pt x="11231" y="14548"/>
                </a:cubicBezTo>
                <a:cubicBezTo>
                  <a:pt x="10096" y="13767"/>
                  <a:pt x="8569" y="12407"/>
                  <a:pt x="7737" y="10364"/>
                </a:cubicBezTo>
                <a:cubicBezTo>
                  <a:pt x="7157" y="8938"/>
                  <a:pt x="7664" y="7783"/>
                  <a:pt x="9097" y="7275"/>
                </a:cubicBezTo>
                <a:cubicBezTo>
                  <a:pt x="10284" y="6854"/>
                  <a:pt x="12161" y="6945"/>
                  <a:pt x="13479" y="8138"/>
                </a:cubicBezTo>
                <a:cubicBezTo>
                  <a:pt x="13620" y="8265"/>
                  <a:pt x="13880" y="8289"/>
                  <a:pt x="14062" y="8190"/>
                </a:cubicBezTo>
                <a:cubicBezTo>
                  <a:pt x="14244" y="8091"/>
                  <a:pt x="14277" y="7909"/>
                  <a:pt x="14137" y="7781"/>
                </a:cubicBezTo>
                <a:cubicBezTo>
                  <a:pt x="13443" y="7154"/>
                  <a:pt x="12536" y="6728"/>
                  <a:pt x="11514" y="6552"/>
                </a:cubicBezTo>
                <a:cubicBezTo>
                  <a:pt x="11273" y="6510"/>
                  <a:pt x="11031" y="6484"/>
                  <a:pt x="10789" y="6472"/>
                </a:cubicBezTo>
                <a:cubicBezTo>
                  <a:pt x="10608" y="6463"/>
                  <a:pt x="10427" y="6463"/>
                  <a:pt x="10248" y="6470"/>
                </a:cubicBezTo>
                <a:close/>
                <a:moveTo>
                  <a:pt x="1512" y="6625"/>
                </a:moveTo>
                <a:cubicBezTo>
                  <a:pt x="1351" y="6634"/>
                  <a:pt x="1203" y="6710"/>
                  <a:pt x="1150" y="6825"/>
                </a:cubicBezTo>
                <a:cubicBezTo>
                  <a:pt x="839" y="7491"/>
                  <a:pt x="639" y="8405"/>
                  <a:pt x="639" y="9153"/>
                </a:cubicBezTo>
                <a:cubicBezTo>
                  <a:pt x="639" y="9314"/>
                  <a:pt x="826" y="9444"/>
                  <a:pt x="1055" y="9444"/>
                </a:cubicBezTo>
                <a:cubicBezTo>
                  <a:pt x="1285" y="9444"/>
                  <a:pt x="1470" y="9314"/>
                  <a:pt x="1470" y="9153"/>
                </a:cubicBezTo>
                <a:cubicBezTo>
                  <a:pt x="1470" y="8461"/>
                  <a:pt x="1656" y="7618"/>
                  <a:pt x="1941" y="7006"/>
                </a:cubicBezTo>
                <a:cubicBezTo>
                  <a:pt x="2012" y="6853"/>
                  <a:pt x="1894" y="6687"/>
                  <a:pt x="1676" y="6637"/>
                </a:cubicBezTo>
                <a:cubicBezTo>
                  <a:pt x="1621" y="6625"/>
                  <a:pt x="1566" y="6622"/>
                  <a:pt x="1512" y="6625"/>
                </a:cubicBezTo>
                <a:close/>
                <a:moveTo>
                  <a:pt x="11102" y="7922"/>
                </a:moveTo>
                <a:cubicBezTo>
                  <a:pt x="10771" y="7915"/>
                  <a:pt x="10417" y="7967"/>
                  <a:pt x="10042" y="8101"/>
                </a:cubicBezTo>
                <a:cubicBezTo>
                  <a:pt x="8587" y="8624"/>
                  <a:pt x="8194" y="9727"/>
                  <a:pt x="8993" y="11053"/>
                </a:cubicBezTo>
                <a:cubicBezTo>
                  <a:pt x="9788" y="12373"/>
                  <a:pt x="11391" y="13857"/>
                  <a:pt x="12891" y="14663"/>
                </a:cubicBezTo>
                <a:cubicBezTo>
                  <a:pt x="15646" y="16143"/>
                  <a:pt x="19243" y="16329"/>
                  <a:pt x="19394" y="16336"/>
                </a:cubicBezTo>
                <a:cubicBezTo>
                  <a:pt x="19404" y="16336"/>
                  <a:pt x="19412" y="16336"/>
                  <a:pt x="19422" y="16336"/>
                </a:cubicBezTo>
                <a:cubicBezTo>
                  <a:pt x="19638" y="16336"/>
                  <a:pt x="19821" y="16219"/>
                  <a:pt x="19836" y="16065"/>
                </a:cubicBezTo>
                <a:cubicBezTo>
                  <a:pt x="19851" y="15904"/>
                  <a:pt x="19678" y="15764"/>
                  <a:pt x="19449" y="15753"/>
                </a:cubicBezTo>
                <a:cubicBezTo>
                  <a:pt x="19414" y="15752"/>
                  <a:pt x="15948" y="15571"/>
                  <a:pt x="13397" y="14200"/>
                </a:cubicBezTo>
                <a:cubicBezTo>
                  <a:pt x="12022" y="13462"/>
                  <a:pt x="10493" y="12042"/>
                  <a:pt x="9760" y="10825"/>
                </a:cubicBezTo>
                <a:cubicBezTo>
                  <a:pt x="9140" y="9796"/>
                  <a:pt x="9382" y="8993"/>
                  <a:pt x="10422" y="8620"/>
                </a:cubicBezTo>
                <a:cubicBezTo>
                  <a:pt x="10781" y="8491"/>
                  <a:pt x="11732" y="8149"/>
                  <a:pt x="13216" y="9844"/>
                </a:cubicBezTo>
                <a:cubicBezTo>
                  <a:pt x="13657" y="10347"/>
                  <a:pt x="14785" y="11410"/>
                  <a:pt x="15342" y="11767"/>
                </a:cubicBezTo>
                <a:cubicBezTo>
                  <a:pt x="15512" y="11876"/>
                  <a:pt x="15773" y="11867"/>
                  <a:pt x="15928" y="11748"/>
                </a:cubicBezTo>
                <a:cubicBezTo>
                  <a:pt x="16083" y="11630"/>
                  <a:pt x="16072" y="11446"/>
                  <a:pt x="15903" y="11338"/>
                </a:cubicBezTo>
                <a:cubicBezTo>
                  <a:pt x="15437" y="11038"/>
                  <a:pt x="14376" y="10055"/>
                  <a:pt x="13926" y="9540"/>
                </a:cubicBezTo>
                <a:cubicBezTo>
                  <a:pt x="13547" y="9107"/>
                  <a:pt x="12538" y="7955"/>
                  <a:pt x="11102" y="7922"/>
                </a:cubicBezTo>
                <a:close/>
                <a:moveTo>
                  <a:pt x="21077" y="8390"/>
                </a:moveTo>
                <a:cubicBezTo>
                  <a:pt x="20847" y="8397"/>
                  <a:pt x="20669" y="8534"/>
                  <a:pt x="20680" y="8694"/>
                </a:cubicBezTo>
                <a:cubicBezTo>
                  <a:pt x="20740" y="9617"/>
                  <a:pt x="20680" y="10537"/>
                  <a:pt x="20496" y="11506"/>
                </a:cubicBezTo>
                <a:cubicBezTo>
                  <a:pt x="20466" y="11666"/>
                  <a:pt x="20626" y="11812"/>
                  <a:pt x="20853" y="11833"/>
                </a:cubicBezTo>
                <a:cubicBezTo>
                  <a:pt x="20872" y="11835"/>
                  <a:pt x="20890" y="11835"/>
                  <a:pt x="20908" y="11835"/>
                </a:cubicBezTo>
                <a:cubicBezTo>
                  <a:pt x="21113" y="11835"/>
                  <a:pt x="21292" y="11730"/>
                  <a:pt x="21320" y="11583"/>
                </a:cubicBezTo>
                <a:cubicBezTo>
                  <a:pt x="21510" y="10579"/>
                  <a:pt x="21573" y="9626"/>
                  <a:pt x="21511" y="8668"/>
                </a:cubicBezTo>
                <a:cubicBezTo>
                  <a:pt x="21500" y="8508"/>
                  <a:pt x="21307" y="8385"/>
                  <a:pt x="21077" y="8390"/>
                </a:cubicBezTo>
                <a:close/>
                <a:moveTo>
                  <a:pt x="11308" y="9289"/>
                </a:moveTo>
                <a:cubicBezTo>
                  <a:pt x="11114" y="9271"/>
                  <a:pt x="10939" y="9303"/>
                  <a:pt x="10799" y="9347"/>
                </a:cubicBezTo>
                <a:cubicBezTo>
                  <a:pt x="10472" y="9448"/>
                  <a:pt x="10334" y="9609"/>
                  <a:pt x="10276" y="9727"/>
                </a:cubicBezTo>
                <a:cubicBezTo>
                  <a:pt x="10099" y="10088"/>
                  <a:pt x="10395" y="10523"/>
                  <a:pt x="10769" y="11013"/>
                </a:cubicBezTo>
                <a:cubicBezTo>
                  <a:pt x="11153" y="11514"/>
                  <a:pt x="12114" y="12574"/>
                  <a:pt x="13280" y="13371"/>
                </a:cubicBezTo>
                <a:cubicBezTo>
                  <a:pt x="13445" y="13483"/>
                  <a:pt x="13708" y="13481"/>
                  <a:pt x="13869" y="13366"/>
                </a:cubicBezTo>
                <a:cubicBezTo>
                  <a:pt x="14029" y="13250"/>
                  <a:pt x="14025" y="13066"/>
                  <a:pt x="13861" y="12953"/>
                </a:cubicBezTo>
                <a:cubicBezTo>
                  <a:pt x="12765" y="12204"/>
                  <a:pt x="11838" y="11175"/>
                  <a:pt x="11501" y="10736"/>
                </a:cubicBezTo>
                <a:cubicBezTo>
                  <a:pt x="11361" y="10553"/>
                  <a:pt x="10989" y="10066"/>
                  <a:pt x="11062" y="9917"/>
                </a:cubicBezTo>
                <a:cubicBezTo>
                  <a:pt x="11064" y="9912"/>
                  <a:pt x="11070" y="9898"/>
                  <a:pt x="11134" y="9879"/>
                </a:cubicBezTo>
                <a:cubicBezTo>
                  <a:pt x="11194" y="9860"/>
                  <a:pt x="11223" y="9852"/>
                  <a:pt x="11338" y="9934"/>
                </a:cubicBezTo>
                <a:cubicBezTo>
                  <a:pt x="11513" y="10060"/>
                  <a:pt x="11726" y="10312"/>
                  <a:pt x="11975" y="10604"/>
                </a:cubicBezTo>
                <a:cubicBezTo>
                  <a:pt x="12508" y="11228"/>
                  <a:pt x="13501" y="12390"/>
                  <a:pt x="15439" y="13160"/>
                </a:cubicBezTo>
                <a:cubicBezTo>
                  <a:pt x="17682" y="14052"/>
                  <a:pt x="20201" y="14171"/>
                  <a:pt x="20307" y="14176"/>
                </a:cubicBezTo>
                <a:cubicBezTo>
                  <a:pt x="20316" y="14176"/>
                  <a:pt x="20326" y="14176"/>
                  <a:pt x="20335" y="14176"/>
                </a:cubicBezTo>
                <a:cubicBezTo>
                  <a:pt x="20552" y="14176"/>
                  <a:pt x="20735" y="14057"/>
                  <a:pt x="20749" y="13903"/>
                </a:cubicBezTo>
                <a:cubicBezTo>
                  <a:pt x="20763" y="13742"/>
                  <a:pt x="20588" y="13604"/>
                  <a:pt x="20359" y="13593"/>
                </a:cubicBezTo>
                <a:cubicBezTo>
                  <a:pt x="20335" y="13592"/>
                  <a:pt x="17920" y="13476"/>
                  <a:pt x="15849" y="12653"/>
                </a:cubicBezTo>
                <a:cubicBezTo>
                  <a:pt x="14101" y="11958"/>
                  <a:pt x="13183" y="10883"/>
                  <a:pt x="12690" y="10305"/>
                </a:cubicBezTo>
                <a:cubicBezTo>
                  <a:pt x="12403" y="9968"/>
                  <a:pt x="12175" y="9700"/>
                  <a:pt x="11931" y="9526"/>
                </a:cubicBezTo>
                <a:cubicBezTo>
                  <a:pt x="11717" y="9373"/>
                  <a:pt x="11502" y="9307"/>
                  <a:pt x="11308" y="9289"/>
                </a:cubicBezTo>
                <a:close/>
                <a:moveTo>
                  <a:pt x="1214" y="10075"/>
                </a:moveTo>
                <a:cubicBezTo>
                  <a:pt x="985" y="10089"/>
                  <a:pt x="817" y="10231"/>
                  <a:pt x="837" y="10392"/>
                </a:cubicBezTo>
                <a:cubicBezTo>
                  <a:pt x="997" y="11678"/>
                  <a:pt x="2204" y="14433"/>
                  <a:pt x="3968" y="16049"/>
                </a:cubicBezTo>
                <a:cubicBezTo>
                  <a:pt x="4762" y="16776"/>
                  <a:pt x="5614" y="17435"/>
                  <a:pt x="6499" y="18009"/>
                </a:cubicBezTo>
                <a:cubicBezTo>
                  <a:pt x="6579" y="18061"/>
                  <a:pt x="6681" y="18087"/>
                  <a:pt x="6782" y="18087"/>
                </a:cubicBezTo>
                <a:cubicBezTo>
                  <a:pt x="6894" y="18087"/>
                  <a:pt x="7005" y="18055"/>
                  <a:pt x="7087" y="17993"/>
                </a:cubicBezTo>
                <a:cubicBezTo>
                  <a:pt x="7243" y="17875"/>
                  <a:pt x="7231" y="17690"/>
                  <a:pt x="7062" y="17581"/>
                </a:cubicBezTo>
                <a:cubicBezTo>
                  <a:pt x="6212" y="17030"/>
                  <a:pt x="5393" y="16395"/>
                  <a:pt x="4628" y="15694"/>
                </a:cubicBezTo>
                <a:cubicBezTo>
                  <a:pt x="2959" y="14165"/>
                  <a:pt x="1815" y="11559"/>
                  <a:pt x="1663" y="10341"/>
                </a:cubicBezTo>
                <a:cubicBezTo>
                  <a:pt x="1643" y="10181"/>
                  <a:pt x="1443" y="10061"/>
                  <a:pt x="1214" y="10075"/>
                </a:cubicBezTo>
                <a:close/>
                <a:moveTo>
                  <a:pt x="17037" y="11823"/>
                </a:moveTo>
                <a:cubicBezTo>
                  <a:pt x="16875" y="11823"/>
                  <a:pt x="16720" y="11889"/>
                  <a:pt x="16652" y="12000"/>
                </a:cubicBezTo>
                <a:cubicBezTo>
                  <a:pt x="16563" y="12148"/>
                  <a:pt x="16662" y="12320"/>
                  <a:pt x="16873" y="12383"/>
                </a:cubicBezTo>
                <a:cubicBezTo>
                  <a:pt x="18934" y="12996"/>
                  <a:pt x="20622" y="13006"/>
                  <a:pt x="20707" y="13006"/>
                </a:cubicBezTo>
                <a:cubicBezTo>
                  <a:pt x="20936" y="13005"/>
                  <a:pt x="21122" y="12874"/>
                  <a:pt x="21121" y="12713"/>
                </a:cubicBezTo>
                <a:cubicBezTo>
                  <a:pt x="21121" y="12553"/>
                  <a:pt x="20937" y="12423"/>
                  <a:pt x="20707" y="12423"/>
                </a:cubicBezTo>
                <a:cubicBezTo>
                  <a:pt x="20687" y="12423"/>
                  <a:pt x="19112" y="12417"/>
                  <a:pt x="17198" y="11847"/>
                </a:cubicBezTo>
                <a:cubicBezTo>
                  <a:pt x="17146" y="11832"/>
                  <a:pt x="17091" y="11823"/>
                  <a:pt x="17037" y="11823"/>
                </a:cubicBezTo>
                <a:close/>
                <a:moveTo>
                  <a:pt x="361" y="12860"/>
                </a:moveTo>
                <a:cubicBezTo>
                  <a:pt x="133" y="12881"/>
                  <a:pt x="-27" y="13027"/>
                  <a:pt x="3" y="13186"/>
                </a:cubicBezTo>
                <a:cubicBezTo>
                  <a:pt x="130" y="13851"/>
                  <a:pt x="640" y="14606"/>
                  <a:pt x="976" y="15105"/>
                </a:cubicBezTo>
                <a:cubicBezTo>
                  <a:pt x="1063" y="15235"/>
                  <a:pt x="1138" y="15347"/>
                  <a:pt x="1189" y="15432"/>
                </a:cubicBezTo>
                <a:cubicBezTo>
                  <a:pt x="1257" y="15543"/>
                  <a:pt x="1410" y="15609"/>
                  <a:pt x="1571" y="15609"/>
                </a:cubicBezTo>
                <a:cubicBezTo>
                  <a:pt x="1626" y="15609"/>
                  <a:pt x="1682" y="15602"/>
                  <a:pt x="1735" y="15586"/>
                </a:cubicBezTo>
                <a:cubicBezTo>
                  <a:pt x="1947" y="15523"/>
                  <a:pt x="2043" y="15352"/>
                  <a:pt x="1954" y="15204"/>
                </a:cubicBezTo>
                <a:cubicBezTo>
                  <a:pt x="1896" y="15108"/>
                  <a:pt x="1819" y="14991"/>
                  <a:pt x="1728" y="14856"/>
                </a:cubicBezTo>
                <a:cubicBezTo>
                  <a:pt x="1414" y="14390"/>
                  <a:pt x="939" y="13685"/>
                  <a:pt x="830" y="13110"/>
                </a:cubicBezTo>
                <a:cubicBezTo>
                  <a:pt x="799" y="12950"/>
                  <a:pt x="588" y="12838"/>
                  <a:pt x="361" y="12860"/>
                </a:cubicBezTo>
                <a:close/>
                <a:moveTo>
                  <a:pt x="15129" y="13701"/>
                </a:moveTo>
                <a:cubicBezTo>
                  <a:pt x="14967" y="13694"/>
                  <a:pt x="14807" y="13753"/>
                  <a:pt x="14730" y="13861"/>
                </a:cubicBezTo>
                <a:cubicBezTo>
                  <a:pt x="14627" y="14005"/>
                  <a:pt x="14711" y="14180"/>
                  <a:pt x="14916" y="14253"/>
                </a:cubicBezTo>
                <a:cubicBezTo>
                  <a:pt x="17269" y="15080"/>
                  <a:pt x="19720" y="15239"/>
                  <a:pt x="19824" y="15246"/>
                </a:cubicBezTo>
                <a:cubicBezTo>
                  <a:pt x="19836" y="15246"/>
                  <a:pt x="19849" y="15247"/>
                  <a:pt x="19861" y="15247"/>
                </a:cubicBezTo>
                <a:cubicBezTo>
                  <a:pt x="20074" y="15247"/>
                  <a:pt x="20254" y="15133"/>
                  <a:pt x="20273" y="14981"/>
                </a:cubicBezTo>
                <a:cubicBezTo>
                  <a:pt x="20293" y="14821"/>
                  <a:pt x="20124" y="14679"/>
                  <a:pt x="19895" y="14665"/>
                </a:cubicBezTo>
                <a:cubicBezTo>
                  <a:pt x="19872" y="14663"/>
                  <a:pt x="17494" y="14508"/>
                  <a:pt x="15288" y="13733"/>
                </a:cubicBezTo>
                <a:cubicBezTo>
                  <a:pt x="15236" y="13714"/>
                  <a:pt x="15183" y="13704"/>
                  <a:pt x="15129" y="13701"/>
                </a:cubicBezTo>
                <a:close/>
                <a:moveTo>
                  <a:pt x="7941" y="14159"/>
                </a:moveTo>
                <a:cubicBezTo>
                  <a:pt x="7888" y="14166"/>
                  <a:pt x="7837" y="14180"/>
                  <a:pt x="7789" y="14202"/>
                </a:cubicBezTo>
                <a:cubicBezTo>
                  <a:pt x="7599" y="14292"/>
                  <a:pt x="7547" y="14474"/>
                  <a:pt x="7675" y="14607"/>
                </a:cubicBezTo>
                <a:cubicBezTo>
                  <a:pt x="8981" y="15969"/>
                  <a:pt x="10833" y="17022"/>
                  <a:pt x="13179" y="17738"/>
                </a:cubicBezTo>
                <a:cubicBezTo>
                  <a:pt x="15328" y="18393"/>
                  <a:pt x="17275" y="18577"/>
                  <a:pt x="18243" y="18628"/>
                </a:cubicBezTo>
                <a:cubicBezTo>
                  <a:pt x="18254" y="18629"/>
                  <a:pt x="18262" y="18628"/>
                  <a:pt x="18273" y="18628"/>
                </a:cubicBezTo>
                <a:cubicBezTo>
                  <a:pt x="18488" y="18628"/>
                  <a:pt x="18671" y="18512"/>
                  <a:pt x="18687" y="18359"/>
                </a:cubicBezTo>
                <a:cubicBezTo>
                  <a:pt x="18704" y="18198"/>
                  <a:pt x="18534" y="18058"/>
                  <a:pt x="18305" y="18045"/>
                </a:cubicBezTo>
                <a:cubicBezTo>
                  <a:pt x="17568" y="18007"/>
                  <a:pt x="15624" y="17848"/>
                  <a:pt x="13511" y="17204"/>
                </a:cubicBezTo>
                <a:cubicBezTo>
                  <a:pt x="11313" y="16533"/>
                  <a:pt x="9581" y="15550"/>
                  <a:pt x="8365" y="14282"/>
                </a:cubicBezTo>
                <a:cubicBezTo>
                  <a:pt x="8269" y="14182"/>
                  <a:pt x="8100" y="14137"/>
                  <a:pt x="7941" y="14159"/>
                </a:cubicBezTo>
                <a:close/>
                <a:moveTo>
                  <a:pt x="2435" y="16226"/>
                </a:moveTo>
                <a:cubicBezTo>
                  <a:pt x="2329" y="16217"/>
                  <a:pt x="2218" y="16236"/>
                  <a:pt x="2127" y="16286"/>
                </a:cubicBezTo>
                <a:cubicBezTo>
                  <a:pt x="1946" y="16384"/>
                  <a:pt x="1915" y="16567"/>
                  <a:pt x="2055" y="16694"/>
                </a:cubicBezTo>
                <a:cubicBezTo>
                  <a:pt x="4640" y="19029"/>
                  <a:pt x="6844" y="20424"/>
                  <a:pt x="11722" y="21572"/>
                </a:cubicBezTo>
                <a:cubicBezTo>
                  <a:pt x="11766" y="21583"/>
                  <a:pt x="11810" y="21588"/>
                  <a:pt x="11854" y="21588"/>
                </a:cubicBezTo>
                <a:cubicBezTo>
                  <a:pt x="12027" y="21588"/>
                  <a:pt x="12190" y="21512"/>
                  <a:pt x="12248" y="21390"/>
                </a:cubicBezTo>
                <a:cubicBezTo>
                  <a:pt x="12321" y="21237"/>
                  <a:pt x="12205" y="21072"/>
                  <a:pt x="11988" y="21021"/>
                </a:cubicBezTo>
                <a:cubicBezTo>
                  <a:pt x="7283" y="19913"/>
                  <a:pt x="5249" y="18627"/>
                  <a:pt x="2713" y="16336"/>
                </a:cubicBezTo>
                <a:cubicBezTo>
                  <a:pt x="2642" y="16272"/>
                  <a:pt x="2541" y="16236"/>
                  <a:pt x="2435" y="16226"/>
                </a:cubicBezTo>
                <a:close/>
                <a:moveTo>
                  <a:pt x="15586" y="16372"/>
                </a:moveTo>
                <a:cubicBezTo>
                  <a:pt x="15424" y="16378"/>
                  <a:pt x="15275" y="16450"/>
                  <a:pt x="15216" y="16564"/>
                </a:cubicBezTo>
                <a:cubicBezTo>
                  <a:pt x="15137" y="16715"/>
                  <a:pt x="15246" y="16882"/>
                  <a:pt x="15461" y="16938"/>
                </a:cubicBezTo>
                <a:cubicBezTo>
                  <a:pt x="17305" y="17412"/>
                  <a:pt x="18763" y="17461"/>
                  <a:pt x="18824" y="17463"/>
                </a:cubicBezTo>
                <a:cubicBezTo>
                  <a:pt x="18830" y="17463"/>
                  <a:pt x="18837" y="17463"/>
                  <a:pt x="18843" y="17463"/>
                </a:cubicBezTo>
                <a:cubicBezTo>
                  <a:pt x="19065" y="17463"/>
                  <a:pt x="19248" y="17341"/>
                  <a:pt x="19258" y="17185"/>
                </a:cubicBezTo>
                <a:cubicBezTo>
                  <a:pt x="19268" y="17024"/>
                  <a:pt x="19090" y="16889"/>
                  <a:pt x="18861" y="16882"/>
                </a:cubicBezTo>
                <a:cubicBezTo>
                  <a:pt x="18847" y="16882"/>
                  <a:pt x="17473" y="16833"/>
                  <a:pt x="15749" y="16390"/>
                </a:cubicBezTo>
                <a:cubicBezTo>
                  <a:pt x="15695" y="16376"/>
                  <a:pt x="15639" y="16371"/>
                  <a:pt x="15586" y="16372"/>
                </a:cubicBezTo>
                <a:close/>
                <a:moveTo>
                  <a:pt x="3038" y="18536"/>
                </a:moveTo>
                <a:cubicBezTo>
                  <a:pt x="2932" y="18530"/>
                  <a:pt x="2822" y="18553"/>
                  <a:pt x="2735" y="18605"/>
                </a:cubicBezTo>
                <a:cubicBezTo>
                  <a:pt x="2561" y="18710"/>
                  <a:pt x="2539" y="18894"/>
                  <a:pt x="2688" y="19016"/>
                </a:cubicBezTo>
                <a:cubicBezTo>
                  <a:pt x="3629" y="19787"/>
                  <a:pt x="4952" y="20590"/>
                  <a:pt x="6224" y="21164"/>
                </a:cubicBezTo>
                <a:cubicBezTo>
                  <a:pt x="6293" y="21195"/>
                  <a:pt x="6370" y="21209"/>
                  <a:pt x="6447" y="21209"/>
                </a:cubicBezTo>
                <a:cubicBezTo>
                  <a:pt x="6584" y="21209"/>
                  <a:pt x="6718" y="21162"/>
                  <a:pt x="6797" y="21075"/>
                </a:cubicBezTo>
                <a:cubicBezTo>
                  <a:pt x="6921" y="20940"/>
                  <a:pt x="6866" y="20760"/>
                  <a:pt x="6673" y="20673"/>
                </a:cubicBezTo>
                <a:cubicBezTo>
                  <a:pt x="5741" y="20253"/>
                  <a:pt x="4370" y="19497"/>
                  <a:pt x="3321" y="18637"/>
                </a:cubicBezTo>
                <a:cubicBezTo>
                  <a:pt x="3246" y="18576"/>
                  <a:pt x="3144" y="18542"/>
                  <a:pt x="3038" y="18536"/>
                </a:cubicBezTo>
                <a:close/>
                <a:moveTo>
                  <a:pt x="8531" y="18541"/>
                </a:moveTo>
                <a:cubicBezTo>
                  <a:pt x="8427" y="18554"/>
                  <a:pt x="8329" y="18595"/>
                  <a:pt x="8263" y="18661"/>
                </a:cubicBezTo>
                <a:cubicBezTo>
                  <a:pt x="8132" y="18793"/>
                  <a:pt x="8179" y="18974"/>
                  <a:pt x="8368" y="19066"/>
                </a:cubicBezTo>
                <a:cubicBezTo>
                  <a:pt x="11665" y="20673"/>
                  <a:pt x="15613" y="21036"/>
                  <a:pt x="15779" y="21051"/>
                </a:cubicBezTo>
                <a:cubicBezTo>
                  <a:pt x="15797" y="21052"/>
                  <a:pt x="15814" y="21052"/>
                  <a:pt x="15831" y="21052"/>
                </a:cubicBezTo>
                <a:cubicBezTo>
                  <a:pt x="16038" y="21052"/>
                  <a:pt x="16217" y="20946"/>
                  <a:pt x="16243" y="20798"/>
                </a:cubicBezTo>
                <a:cubicBezTo>
                  <a:pt x="16272" y="20639"/>
                  <a:pt x="16111" y="20492"/>
                  <a:pt x="15883" y="20472"/>
                </a:cubicBezTo>
                <a:cubicBezTo>
                  <a:pt x="15845" y="20468"/>
                  <a:pt x="11972" y="20114"/>
                  <a:pt x="8842" y="18588"/>
                </a:cubicBezTo>
                <a:cubicBezTo>
                  <a:pt x="8747" y="18542"/>
                  <a:pt x="8636" y="18528"/>
                  <a:pt x="8531" y="18541"/>
                </a:cubicBezTo>
                <a:close/>
              </a:path>
            </a:pathLst>
          </a:custGeom>
          <a:gradFill>
            <a:gsLst>
              <a:gs pos="0">
                <a:srgbClr val="FFD703"/>
              </a:gs>
              <a:gs pos="100000">
                <a:srgbClr val="BA2110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Google Shape;512;p13"/>
          <p:cNvSpPr txBox="1"/>
          <p:nvPr/>
        </p:nvSpPr>
        <p:spPr>
          <a:xfrm>
            <a:off x="21488411" y="12852400"/>
            <a:ext cx="2526285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www.prophy.science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4"/>
          <p:cNvSpPr/>
          <p:nvPr/>
        </p:nvSpPr>
        <p:spPr>
          <a:xfrm>
            <a:off x="6356751" y="2341576"/>
            <a:ext cx="11670498" cy="9032848"/>
          </a:xfrm>
          <a:custGeom>
            <a:rect b="b" l="l" r="r" t="t"/>
            <a:pathLst>
              <a:path extrusionOk="0" h="21600" w="21600">
                <a:moveTo>
                  <a:pt x="8457" y="0"/>
                </a:moveTo>
                <a:lnTo>
                  <a:pt x="8249" y="69"/>
                </a:lnTo>
                <a:lnTo>
                  <a:pt x="8175" y="309"/>
                </a:lnTo>
                <a:lnTo>
                  <a:pt x="7968" y="281"/>
                </a:lnTo>
                <a:lnTo>
                  <a:pt x="7776" y="646"/>
                </a:lnTo>
                <a:lnTo>
                  <a:pt x="7766" y="887"/>
                </a:lnTo>
                <a:lnTo>
                  <a:pt x="7904" y="1183"/>
                </a:lnTo>
                <a:lnTo>
                  <a:pt x="7782" y="1011"/>
                </a:lnTo>
                <a:lnTo>
                  <a:pt x="7703" y="962"/>
                </a:lnTo>
                <a:lnTo>
                  <a:pt x="7563" y="756"/>
                </a:lnTo>
                <a:lnTo>
                  <a:pt x="7410" y="1059"/>
                </a:lnTo>
                <a:lnTo>
                  <a:pt x="7345" y="887"/>
                </a:lnTo>
                <a:lnTo>
                  <a:pt x="7164" y="893"/>
                </a:lnTo>
                <a:lnTo>
                  <a:pt x="6984" y="984"/>
                </a:lnTo>
                <a:lnTo>
                  <a:pt x="6845" y="1121"/>
                </a:lnTo>
                <a:lnTo>
                  <a:pt x="6871" y="1355"/>
                </a:lnTo>
                <a:lnTo>
                  <a:pt x="6787" y="1409"/>
                </a:lnTo>
                <a:lnTo>
                  <a:pt x="6586" y="1740"/>
                </a:lnTo>
                <a:lnTo>
                  <a:pt x="6532" y="1918"/>
                </a:lnTo>
                <a:lnTo>
                  <a:pt x="6692" y="2068"/>
                </a:lnTo>
                <a:lnTo>
                  <a:pt x="6670" y="2221"/>
                </a:lnTo>
                <a:lnTo>
                  <a:pt x="6458" y="2412"/>
                </a:lnTo>
                <a:lnTo>
                  <a:pt x="6233" y="2599"/>
                </a:lnTo>
                <a:lnTo>
                  <a:pt x="6223" y="2742"/>
                </a:lnTo>
                <a:lnTo>
                  <a:pt x="6356" y="2893"/>
                </a:lnTo>
                <a:lnTo>
                  <a:pt x="6605" y="2983"/>
                </a:lnTo>
                <a:lnTo>
                  <a:pt x="6489" y="2996"/>
                </a:lnTo>
                <a:lnTo>
                  <a:pt x="6335" y="3107"/>
                </a:lnTo>
                <a:lnTo>
                  <a:pt x="6436" y="3314"/>
                </a:lnTo>
                <a:lnTo>
                  <a:pt x="6506" y="3417"/>
                </a:lnTo>
                <a:lnTo>
                  <a:pt x="6649" y="3389"/>
                </a:lnTo>
                <a:lnTo>
                  <a:pt x="6803" y="3374"/>
                </a:lnTo>
                <a:lnTo>
                  <a:pt x="6925" y="3402"/>
                </a:lnTo>
                <a:lnTo>
                  <a:pt x="7084" y="3580"/>
                </a:lnTo>
                <a:lnTo>
                  <a:pt x="7084" y="3705"/>
                </a:lnTo>
                <a:lnTo>
                  <a:pt x="7159" y="3814"/>
                </a:lnTo>
                <a:lnTo>
                  <a:pt x="7229" y="4110"/>
                </a:lnTo>
                <a:lnTo>
                  <a:pt x="7277" y="4289"/>
                </a:lnTo>
                <a:lnTo>
                  <a:pt x="7309" y="4385"/>
                </a:lnTo>
                <a:lnTo>
                  <a:pt x="7244" y="4611"/>
                </a:lnTo>
                <a:lnTo>
                  <a:pt x="7292" y="4673"/>
                </a:lnTo>
                <a:lnTo>
                  <a:pt x="7350" y="4639"/>
                </a:lnTo>
                <a:lnTo>
                  <a:pt x="7403" y="4722"/>
                </a:lnTo>
                <a:lnTo>
                  <a:pt x="7505" y="4866"/>
                </a:lnTo>
                <a:lnTo>
                  <a:pt x="7383" y="4804"/>
                </a:lnTo>
                <a:lnTo>
                  <a:pt x="7330" y="4810"/>
                </a:lnTo>
                <a:lnTo>
                  <a:pt x="7309" y="4929"/>
                </a:lnTo>
                <a:lnTo>
                  <a:pt x="7314" y="5079"/>
                </a:lnTo>
                <a:lnTo>
                  <a:pt x="7383" y="5148"/>
                </a:lnTo>
                <a:lnTo>
                  <a:pt x="7437" y="5120"/>
                </a:lnTo>
                <a:lnTo>
                  <a:pt x="7468" y="5085"/>
                </a:lnTo>
                <a:lnTo>
                  <a:pt x="7536" y="5010"/>
                </a:lnTo>
                <a:lnTo>
                  <a:pt x="7521" y="5176"/>
                </a:lnTo>
                <a:lnTo>
                  <a:pt x="7500" y="5264"/>
                </a:lnTo>
                <a:lnTo>
                  <a:pt x="7410" y="5341"/>
                </a:lnTo>
                <a:lnTo>
                  <a:pt x="7357" y="5573"/>
                </a:lnTo>
                <a:lnTo>
                  <a:pt x="7393" y="5642"/>
                </a:lnTo>
                <a:lnTo>
                  <a:pt x="7372" y="5779"/>
                </a:lnTo>
                <a:lnTo>
                  <a:pt x="7452" y="5951"/>
                </a:lnTo>
                <a:lnTo>
                  <a:pt x="7463" y="6110"/>
                </a:lnTo>
                <a:lnTo>
                  <a:pt x="7490" y="6219"/>
                </a:lnTo>
                <a:lnTo>
                  <a:pt x="7590" y="6425"/>
                </a:lnTo>
                <a:lnTo>
                  <a:pt x="7633" y="6584"/>
                </a:lnTo>
                <a:lnTo>
                  <a:pt x="7686" y="6666"/>
                </a:lnTo>
                <a:lnTo>
                  <a:pt x="7802" y="6672"/>
                </a:lnTo>
                <a:lnTo>
                  <a:pt x="7889" y="6797"/>
                </a:lnTo>
                <a:lnTo>
                  <a:pt x="7973" y="6784"/>
                </a:lnTo>
                <a:lnTo>
                  <a:pt x="8000" y="6638"/>
                </a:lnTo>
                <a:lnTo>
                  <a:pt x="8027" y="6509"/>
                </a:lnTo>
                <a:lnTo>
                  <a:pt x="8005" y="6378"/>
                </a:lnTo>
                <a:lnTo>
                  <a:pt x="8101" y="6247"/>
                </a:lnTo>
                <a:lnTo>
                  <a:pt x="8128" y="6138"/>
                </a:lnTo>
                <a:lnTo>
                  <a:pt x="8133" y="6013"/>
                </a:lnTo>
                <a:lnTo>
                  <a:pt x="8181" y="5904"/>
                </a:lnTo>
                <a:lnTo>
                  <a:pt x="8266" y="5856"/>
                </a:lnTo>
                <a:lnTo>
                  <a:pt x="8341" y="5813"/>
                </a:lnTo>
                <a:lnTo>
                  <a:pt x="8382" y="5807"/>
                </a:lnTo>
                <a:lnTo>
                  <a:pt x="8505" y="5676"/>
                </a:lnTo>
                <a:lnTo>
                  <a:pt x="8590" y="5470"/>
                </a:lnTo>
                <a:lnTo>
                  <a:pt x="8648" y="5388"/>
                </a:lnTo>
                <a:lnTo>
                  <a:pt x="8713" y="5388"/>
                </a:lnTo>
                <a:lnTo>
                  <a:pt x="8883" y="5319"/>
                </a:lnTo>
                <a:lnTo>
                  <a:pt x="9042" y="5154"/>
                </a:lnTo>
                <a:lnTo>
                  <a:pt x="9202" y="4969"/>
                </a:lnTo>
                <a:lnTo>
                  <a:pt x="9117" y="4954"/>
                </a:lnTo>
                <a:lnTo>
                  <a:pt x="8967" y="4941"/>
                </a:lnTo>
                <a:lnTo>
                  <a:pt x="9032" y="4826"/>
                </a:lnTo>
                <a:lnTo>
                  <a:pt x="9016" y="4667"/>
                </a:lnTo>
                <a:lnTo>
                  <a:pt x="9085" y="4804"/>
                </a:lnTo>
                <a:lnTo>
                  <a:pt x="9132" y="4886"/>
                </a:lnTo>
                <a:lnTo>
                  <a:pt x="9233" y="4845"/>
                </a:lnTo>
                <a:lnTo>
                  <a:pt x="9212" y="4660"/>
                </a:lnTo>
                <a:lnTo>
                  <a:pt x="9139" y="4508"/>
                </a:lnTo>
                <a:lnTo>
                  <a:pt x="9059" y="4448"/>
                </a:lnTo>
                <a:lnTo>
                  <a:pt x="9085" y="4385"/>
                </a:lnTo>
                <a:lnTo>
                  <a:pt x="9202" y="4488"/>
                </a:lnTo>
                <a:lnTo>
                  <a:pt x="9202" y="4379"/>
                </a:lnTo>
                <a:lnTo>
                  <a:pt x="9127" y="4198"/>
                </a:lnTo>
                <a:lnTo>
                  <a:pt x="9212" y="4198"/>
                </a:lnTo>
                <a:lnTo>
                  <a:pt x="9292" y="4158"/>
                </a:lnTo>
                <a:lnTo>
                  <a:pt x="9313" y="4061"/>
                </a:lnTo>
                <a:lnTo>
                  <a:pt x="9245" y="3951"/>
                </a:lnTo>
                <a:lnTo>
                  <a:pt x="9371" y="3932"/>
                </a:lnTo>
                <a:lnTo>
                  <a:pt x="9298" y="3683"/>
                </a:lnTo>
                <a:lnTo>
                  <a:pt x="9361" y="3664"/>
                </a:lnTo>
                <a:lnTo>
                  <a:pt x="9345" y="3402"/>
                </a:lnTo>
                <a:lnTo>
                  <a:pt x="9238" y="3230"/>
                </a:lnTo>
                <a:lnTo>
                  <a:pt x="9335" y="3127"/>
                </a:lnTo>
                <a:lnTo>
                  <a:pt x="9425" y="3114"/>
                </a:lnTo>
                <a:lnTo>
                  <a:pt x="9356" y="2886"/>
                </a:lnTo>
                <a:lnTo>
                  <a:pt x="9356" y="2480"/>
                </a:lnTo>
                <a:lnTo>
                  <a:pt x="9398" y="2221"/>
                </a:lnTo>
                <a:lnTo>
                  <a:pt x="9468" y="1911"/>
                </a:lnTo>
                <a:lnTo>
                  <a:pt x="9335" y="1890"/>
                </a:lnTo>
                <a:lnTo>
                  <a:pt x="9521" y="1815"/>
                </a:lnTo>
                <a:lnTo>
                  <a:pt x="9553" y="1712"/>
                </a:lnTo>
                <a:lnTo>
                  <a:pt x="9792" y="1368"/>
                </a:lnTo>
                <a:lnTo>
                  <a:pt x="9760" y="1149"/>
                </a:lnTo>
                <a:lnTo>
                  <a:pt x="9584" y="1046"/>
                </a:lnTo>
                <a:lnTo>
                  <a:pt x="9298" y="1252"/>
                </a:lnTo>
                <a:lnTo>
                  <a:pt x="9154" y="1437"/>
                </a:lnTo>
                <a:lnTo>
                  <a:pt x="9218" y="1140"/>
                </a:lnTo>
                <a:lnTo>
                  <a:pt x="9165" y="949"/>
                </a:lnTo>
                <a:lnTo>
                  <a:pt x="9052" y="1115"/>
                </a:lnTo>
                <a:lnTo>
                  <a:pt x="8878" y="928"/>
                </a:lnTo>
                <a:lnTo>
                  <a:pt x="8670" y="990"/>
                </a:lnTo>
                <a:lnTo>
                  <a:pt x="8643" y="887"/>
                </a:lnTo>
                <a:lnTo>
                  <a:pt x="8957" y="840"/>
                </a:lnTo>
                <a:lnTo>
                  <a:pt x="9180" y="812"/>
                </a:lnTo>
                <a:lnTo>
                  <a:pt x="9287" y="584"/>
                </a:lnTo>
                <a:lnTo>
                  <a:pt x="8919" y="90"/>
                </a:lnTo>
                <a:lnTo>
                  <a:pt x="8457" y="0"/>
                </a:lnTo>
                <a:close/>
                <a:moveTo>
                  <a:pt x="6255" y="275"/>
                </a:moveTo>
                <a:lnTo>
                  <a:pt x="6085" y="378"/>
                </a:lnTo>
                <a:lnTo>
                  <a:pt x="6054" y="316"/>
                </a:lnTo>
                <a:lnTo>
                  <a:pt x="5877" y="337"/>
                </a:lnTo>
                <a:lnTo>
                  <a:pt x="5771" y="406"/>
                </a:lnTo>
                <a:lnTo>
                  <a:pt x="5691" y="509"/>
                </a:lnTo>
                <a:lnTo>
                  <a:pt x="5648" y="825"/>
                </a:lnTo>
                <a:lnTo>
                  <a:pt x="5585" y="659"/>
                </a:lnTo>
                <a:lnTo>
                  <a:pt x="5515" y="634"/>
                </a:lnTo>
                <a:lnTo>
                  <a:pt x="5425" y="846"/>
                </a:lnTo>
                <a:lnTo>
                  <a:pt x="5314" y="934"/>
                </a:lnTo>
                <a:lnTo>
                  <a:pt x="5244" y="956"/>
                </a:lnTo>
                <a:lnTo>
                  <a:pt x="5159" y="1059"/>
                </a:lnTo>
                <a:lnTo>
                  <a:pt x="5169" y="1237"/>
                </a:lnTo>
                <a:lnTo>
                  <a:pt x="5239" y="1381"/>
                </a:lnTo>
                <a:lnTo>
                  <a:pt x="5287" y="1581"/>
                </a:lnTo>
                <a:lnTo>
                  <a:pt x="5394" y="1740"/>
                </a:lnTo>
                <a:lnTo>
                  <a:pt x="5595" y="1712"/>
                </a:lnTo>
                <a:lnTo>
                  <a:pt x="5728" y="1759"/>
                </a:lnTo>
                <a:lnTo>
                  <a:pt x="5638" y="1924"/>
                </a:lnTo>
                <a:lnTo>
                  <a:pt x="5590" y="1877"/>
                </a:lnTo>
                <a:lnTo>
                  <a:pt x="5430" y="1855"/>
                </a:lnTo>
                <a:lnTo>
                  <a:pt x="5457" y="2083"/>
                </a:lnTo>
                <a:lnTo>
                  <a:pt x="5537" y="2240"/>
                </a:lnTo>
                <a:lnTo>
                  <a:pt x="5522" y="2386"/>
                </a:lnTo>
                <a:lnTo>
                  <a:pt x="5415" y="2474"/>
                </a:lnTo>
                <a:lnTo>
                  <a:pt x="5372" y="2626"/>
                </a:lnTo>
                <a:lnTo>
                  <a:pt x="5462" y="2695"/>
                </a:lnTo>
                <a:lnTo>
                  <a:pt x="5542" y="2921"/>
                </a:lnTo>
                <a:lnTo>
                  <a:pt x="5389" y="2770"/>
                </a:lnTo>
                <a:lnTo>
                  <a:pt x="5351" y="2798"/>
                </a:lnTo>
                <a:lnTo>
                  <a:pt x="5382" y="3052"/>
                </a:lnTo>
                <a:lnTo>
                  <a:pt x="5271" y="3127"/>
                </a:lnTo>
                <a:lnTo>
                  <a:pt x="5282" y="3286"/>
                </a:lnTo>
                <a:lnTo>
                  <a:pt x="5394" y="3299"/>
                </a:lnTo>
                <a:lnTo>
                  <a:pt x="5479" y="3339"/>
                </a:lnTo>
                <a:lnTo>
                  <a:pt x="5648" y="3286"/>
                </a:lnTo>
                <a:lnTo>
                  <a:pt x="5803" y="3374"/>
                </a:lnTo>
                <a:lnTo>
                  <a:pt x="5957" y="3183"/>
                </a:lnTo>
                <a:lnTo>
                  <a:pt x="5957" y="3099"/>
                </a:lnTo>
                <a:lnTo>
                  <a:pt x="5856" y="3114"/>
                </a:lnTo>
                <a:lnTo>
                  <a:pt x="5851" y="3039"/>
                </a:lnTo>
                <a:lnTo>
                  <a:pt x="5931" y="2936"/>
                </a:lnTo>
                <a:lnTo>
                  <a:pt x="5957" y="2798"/>
                </a:lnTo>
                <a:lnTo>
                  <a:pt x="6047" y="2695"/>
                </a:lnTo>
                <a:lnTo>
                  <a:pt x="6100" y="2564"/>
                </a:lnTo>
                <a:lnTo>
                  <a:pt x="6054" y="2371"/>
                </a:lnTo>
                <a:lnTo>
                  <a:pt x="6095" y="2302"/>
                </a:lnTo>
                <a:lnTo>
                  <a:pt x="6015" y="2255"/>
                </a:lnTo>
                <a:lnTo>
                  <a:pt x="6192" y="2206"/>
                </a:lnTo>
                <a:lnTo>
                  <a:pt x="6228" y="2124"/>
                </a:lnTo>
                <a:lnTo>
                  <a:pt x="6351" y="2055"/>
                </a:lnTo>
                <a:lnTo>
                  <a:pt x="6446" y="1690"/>
                </a:lnTo>
                <a:lnTo>
                  <a:pt x="6542" y="1561"/>
                </a:lnTo>
                <a:lnTo>
                  <a:pt x="6680" y="1258"/>
                </a:lnTo>
                <a:lnTo>
                  <a:pt x="6552" y="1265"/>
                </a:lnTo>
                <a:lnTo>
                  <a:pt x="6605" y="1149"/>
                </a:lnTo>
                <a:lnTo>
                  <a:pt x="6750" y="1037"/>
                </a:lnTo>
                <a:lnTo>
                  <a:pt x="6893" y="797"/>
                </a:lnTo>
                <a:lnTo>
                  <a:pt x="6893" y="646"/>
                </a:lnTo>
                <a:lnTo>
                  <a:pt x="6787" y="481"/>
                </a:lnTo>
                <a:lnTo>
                  <a:pt x="6659" y="406"/>
                </a:lnTo>
                <a:lnTo>
                  <a:pt x="6506" y="359"/>
                </a:lnTo>
                <a:lnTo>
                  <a:pt x="6378" y="316"/>
                </a:lnTo>
                <a:lnTo>
                  <a:pt x="6255" y="275"/>
                </a:lnTo>
                <a:close/>
                <a:moveTo>
                  <a:pt x="5111" y="1381"/>
                </a:moveTo>
                <a:lnTo>
                  <a:pt x="4973" y="1409"/>
                </a:lnTo>
                <a:lnTo>
                  <a:pt x="5000" y="1518"/>
                </a:lnTo>
                <a:lnTo>
                  <a:pt x="4942" y="1553"/>
                </a:lnTo>
                <a:lnTo>
                  <a:pt x="4898" y="1699"/>
                </a:lnTo>
                <a:lnTo>
                  <a:pt x="4862" y="1896"/>
                </a:lnTo>
                <a:lnTo>
                  <a:pt x="4898" y="2096"/>
                </a:lnTo>
                <a:lnTo>
                  <a:pt x="4963" y="2233"/>
                </a:lnTo>
                <a:lnTo>
                  <a:pt x="5070" y="2227"/>
                </a:lnTo>
                <a:lnTo>
                  <a:pt x="5021" y="2337"/>
                </a:lnTo>
                <a:lnTo>
                  <a:pt x="5021" y="2480"/>
                </a:lnTo>
                <a:lnTo>
                  <a:pt x="5085" y="2633"/>
                </a:lnTo>
                <a:lnTo>
                  <a:pt x="5203" y="2680"/>
                </a:lnTo>
                <a:lnTo>
                  <a:pt x="5309" y="2652"/>
                </a:lnTo>
                <a:lnTo>
                  <a:pt x="5415" y="2364"/>
                </a:lnTo>
                <a:lnTo>
                  <a:pt x="5495" y="2248"/>
                </a:lnTo>
                <a:lnTo>
                  <a:pt x="5425" y="2111"/>
                </a:lnTo>
                <a:lnTo>
                  <a:pt x="5377" y="1828"/>
                </a:lnTo>
                <a:lnTo>
                  <a:pt x="5282" y="1740"/>
                </a:lnTo>
                <a:lnTo>
                  <a:pt x="5186" y="1643"/>
                </a:lnTo>
                <a:lnTo>
                  <a:pt x="5111" y="1381"/>
                </a:lnTo>
                <a:close/>
                <a:moveTo>
                  <a:pt x="16107" y="1389"/>
                </a:moveTo>
                <a:lnTo>
                  <a:pt x="15979" y="1499"/>
                </a:lnTo>
                <a:lnTo>
                  <a:pt x="15824" y="1815"/>
                </a:lnTo>
                <a:lnTo>
                  <a:pt x="15904" y="1905"/>
                </a:lnTo>
                <a:lnTo>
                  <a:pt x="15952" y="2214"/>
                </a:lnTo>
                <a:lnTo>
                  <a:pt x="16047" y="2364"/>
                </a:lnTo>
                <a:lnTo>
                  <a:pt x="16213" y="2474"/>
                </a:lnTo>
                <a:lnTo>
                  <a:pt x="16334" y="2427"/>
                </a:lnTo>
                <a:lnTo>
                  <a:pt x="16351" y="2062"/>
                </a:lnTo>
                <a:lnTo>
                  <a:pt x="16218" y="1630"/>
                </a:lnTo>
                <a:lnTo>
                  <a:pt x="16107" y="1389"/>
                </a:lnTo>
                <a:close/>
                <a:moveTo>
                  <a:pt x="13425" y="1546"/>
                </a:moveTo>
                <a:lnTo>
                  <a:pt x="13372" y="1630"/>
                </a:lnTo>
                <a:lnTo>
                  <a:pt x="13334" y="1740"/>
                </a:lnTo>
                <a:lnTo>
                  <a:pt x="13324" y="1615"/>
                </a:lnTo>
                <a:lnTo>
                  <a:pt x="13234" y="1621"/>
                </a:lnTo>
                <a:lnTo>
                  <a:pt x="13121" y="1705"/>
                </a:lnTo>
                <a:lnTo>
                  <a:pt x="13249" y="1718"/>
                </a:lnTo>
                <a:lnTo>
                  <a:pt x="13218" y="1855"/>
                </a:lnTo>
                <a:lnTo>
                  <a:pt x="13281" y="1965"/>
                </a:lnTo>
                <a:lnTo>
                  <a:pt x="13351" y="1890"/>
                </a:lnTo>
                <a:lnTo>
                  <a:pt x="13356" y="1815"/>
                </a:lnTo>
                <a:lnTo>
                  <a:pt x="13409" y="1780"/>
                </a:lnTo>
                <a:lnTo>
                  <a:pt x="13489" y="1724"/>
                </a:lnTo>
                <a:lnTo>
                  <a:pt x="13510" y="1649"/>
                </a:lnTo>
                <a:lnTo>
                  <a:pt x="13425" y="1546"/>
                </a:lnTo>
                <a:close/>
                <a:moveTo>
                  <a:pt x="11840" y="1671"/>
                </a:moveTo>
                <a:lnTo>
                  <a:pt x="11782" y="1808"/>
                </a:lnTo>
                <a:lnTo>
                  <a:pt x="11697" y="1699"/>
                </a:lnTo>
                <a:lnTo>
                  <a:pt x="11516" y="1828"/>
                </a:lnTo>
                <a:lnTo>
                  <a:pt x="11579" y="2027"/>
                </a:lnTo>
                <a:lnTo>
                  <a:pt x="11665" y="2034"/>
                </a:lnTo>
                <a:lnTo>
                  <a:pt x="11675" y="2152"/>
                </a:lnTo>
                <a:lnTo>
                  <a:pt x="11845" y="2221"/>
                </a:lnTo>
                <a:lnTo>
                  <a:pt x="12016" y="2171"/>
                </a:lnTo>
                <a:lnTo>
                  <a:pt x="12106" y="1946"/>
                </a:lnTo>
                <a:lnTo>
                  <a:pt x="11989" y="1787"/>
                </a:lnTo>
                <a:lnTo>
                  <a:pt x="11840" y="1671"/>
                </a:lnTo>
                <a:close/>
                <a:moveTo>
                  <a:pt x="11494" y="1946"/>
                </a:moveTo>
                <a:lnTo>
                  <a:pt x="11409" y="1959"/>
                </a:lnTo>
                <a:lnTo>
                  <a:pt x="11388" y="2111"/>
                </a:lnTo>
                <a:lnTo>
                  <a:pt x="11303" y="2111"/>
                </a:lnTo>
                <a:lnTo>
                  <a:pt x="11271" y="1965"/>
                </a:lnTo>
                <a:lnTo>
                  <a:pt x="11112" y="2117"/>
                </a:lnTo>
                <a:lnTo>
                  <a:pt x="11160" y="2433"/>
                </a:lnTo>
                <a:lnTo>
                  <a:pt x="11271" y="2749"/>
                </a:lnTo>
                <a:lnTo>
                  <a:pt x="11361" y="2852"/>
                </a:lnTo>
                <a:lnTo>
                  <a:pt x="11308" y="2976"/>
                </a:lnTo>
                <a:lnTo>
                  <a:pt x="11431" y="3183"/>
                </a:lnTo>
                <a:lnTo>
                  <a:pt x="11506" y="3176"/>
                </a:lnTo>
                <a:lnTo>
                  <a:pt x="11532" y="2886"/>
                </a:lnTo>
                <a:lnTo>
                  <a:pt x="11585" y="2824"/>
                </a:lnTo>
                <a:lnTo>
                  <a:pt x="11617" y="2549"/>
                </a:lnTo>
                <a:lnTo>
                  <a:pt x="11760" y="2399"/>
                </a:lnTo>
                <a:lnTo>
                  <a:pt x="11569" y="2096"/>
                </a:lnTo>
                <a:lnTo>
                  <a:pt x="11494" y="1946"/>
                </a:lnTo>
                <a:close/>
                <a:moveTo>
                  <a:pt x="16462" y="2240"/>
                </a:moveTo>
                <a:lnTo>
                  <a:pt x="16414" y="2289"/>
                </a:lnTo>
                <a:lnTo>
                  <a:pt x="16308" y="2790"/>
                </a:lnTo>
                <a:lnTo>
                  <a:pt x="16638" y="2646"/>
                </a:lnTo>
                <a:lnTo>
                  <a:pt x="16653" y="2495"/>
                </a:lnTo>
                <a:lnTo>
                  <a:pt x="16505" y="2268"/>
                </a:lnTo>
                <a:lnTo>
                  <a:pt x="16462" y="2240"/>
                </a:lnTo>
                <a:close/>
                <a:moveTo>
                  <a:pt x="4345" y="2261"/>
                </a:moveTo>
                <a:lnTo>
                  <a:pt x="4352" y="2412"/>
                </a:lnTo>
                <a:lnTo>
                  <a:pt x="4420" y="2508"/>
                </a:lnTo>
                <a:lnTo>
                  <a:pt x="4367" y="2618"/>
                </a:lnTo>
                <a:lnTo>
                  <a:pt x="4495" y="2633"/>
                </a:lnTo>
                <a:lnTo>
                  <a:pt x="4591" y="2755"/>
                </a:lnTo>
                <a:lnTo>
                  <a:pt x="4686" y="2790"/>
                </a:lnTo>
                <a:lnTo>
                  <a:pt x="4664" y="2639"/>
                </a:lnTo>
                <a:lnTo>
                  <a:pt x="4618" y="2461"/>
                </a:lnTo>
                <a:lnTo>
                  <a:pt x="4463" y="2317"/>
                </a:lnTo>
                <a:lnTo>
                  <a:pt x="4345" y="2261"/>
                </a:lnTo>
                <a:close/>
                <a:moveTo>
                  <a:pt x="4744" y="2433"/>
                </a:moveTo>
                <a:lnTo>
                  <a:pt x="4751" y="2592"/>
                </a:lnTo>
                <a:lnTo>
                  <a:pt x="4777" y="2730"/>
                </a:lnTo>
                <a:lnTo>
                  <a:pt x="4824" y="2811"/>
                </a:lnTo>
                <a:lnTo>
                  <a:pt x="4910" y="2742"/>
                </a:lnTo>
                <a:lnTo>
                  <a:pt x="4925" y="2605"/>
                </a:lnTo>
                <a:lnTo>
                  <a:pt x="4857" y="2474"/>
                </a:lnTo>
                <a:lnTo>
                  <a:pt x="4824" y="2446"/>
                </a:lnTo>
                <a:lnTo>
                  <a:pt x="4744" y="2433"/>
                </a:lnTo>
                <a:close/>
                <a:moveTo>
                  <a:pt x="3994" y="2440"/>
                </a:moveTo>
                <a:lnTo>
                  <a:pt x="3936" y="2558"/>
                </a:lnTo>
                <a:lnTo>
                  <a:pt x="3936" y="2611"/>
                </a:lnTo>
                <a:lnTo>
                  <a:pt x="4032" y="2611"/>
                </a:lnTo>
                <a:lnTo>
                  <a:pt x="4101" y="2536"/>
                </a:lnTo>
                <a:lnTo>
                  <a:pt x="4026" y="2461"/>
                </a:lnTo>
                <a:lnTo>
                  <a:pt x="3994" y="2440"/>
                </a:lnTo>
                <a:close/>
                <a:moveTo>
                  <a:pt x="11840" y="2592"/>
                </a:moveTo>
                <a:lnTo>
                  <a:pt x="11718" y="2667"/>
                </a:lnTo>
                <a:lnTo>
                  <a:pt x="11755" y="2783"/>
                </a:lnTo>
                <a:lnTo>
                  <a:pt x="11712" y="2873"/>
                </a:lnTo>
                <a:lnTo>
                  <a:pt x="11818" y="2955"/>
                </a:lnTo>
                <a:lnTo>
                  <a:pt x="11946" y="2811"/>
                </a:lnTo>
                <a:lnTo>
                  <a:pt x="11861" y="2730"/>
                </a:lnTo>
                <a:lnTo>
                  <a:pt x="11840" y="2592"/>
                </a:lnTo>
                <a:close/>
                <a:moveTo>
                  <a:pt x="4011" y="2702"/>
                </a:moveTo>
                <a:lnTo>
                  <a:pt x="3926" y="2742"/>
                </a:lnTo>
                <a:lnTo>
                  <a:pt x="3878" y="2858"/>
                </a:lnTo>
                <a:lnTo>
                  <a:pt x="3963" y="2970"/>
                </a:lnTo>
                <a:lnTo>
                  <a:pt x="4074" y="2867"/>
                </a:lnTo>
                <a:lnTo>
                  <a:pt x="4091" y="2764"/>
                </a:lnTo>
                <a:lnTo>
                  <a:pt x="4011" y="2702"/>
                </a:lnTo>
                <a:close/>
                <a:moveTo>
                  <a:pt x="4877" y="2818"/>
                </a:moveTo>
                <a:lnTo>
                  <a:pt x="4888" y="2921"/>
                </a:lnTo>
                <a:lnTo>
                  <a:pt x="5000" y="2942"/>
                </a:lnTo>
                <a:lnTo>
                  <a:pt x="5026" y="2927"/>
                </a:lnTo>
                <a:lnTo>
                  <a:pt x="5031" y="2893"/>
                </a:lnTo>
                <a:lnTo>
                  <a:pt x="4995" y="2824"/>
                </a:lnTo>
                <a:lnTo>
                  <a:pt x="4877" y="2818"/>
                </a:lnTo>
                <a:close/>
                <a:moveTo>
                  <a:pt x="3723" y="2886"/>
                </a:moveTo>
                <a:lnTo>
                  <a:pt x="3643" y="2942"/>
                </a:lnTo>
                <a:lnTo>
                  <a:pt x="3554" y="2936"/>
                </a:lnTo>
                <a:lnTo>
                  <a:pt x="3431" y="3155"/>
                </a:lnTo>
                <a:lnTo>
                  <a:pt x="3334" y="3395"/>
                </a:lnTo>
                <a:lnTo>
                  <a:pt x="3414" y="3464"/>
                </a:lnTo>
                <a:lnTo>
                  <a:pt x="3506" y="3417"/>
                </a:lnTo>
                <a:lnTo>
                  <a:pt x="3612" y="3279"/>
                </a:lnTo>
                <a:lnTo>
                  <a:pt x="3670" y="3264"/>
                </a:lnTo>
                <a:lnTo>
                  <a:pt x="3713" y="3148"/>
                </a:lnTo>
                <a:lnTo>
                  <a:pt x="3723" y="2886"/>
                </a:lnTo>
                <a:close/>
                <a:moveTo>
                  <a:pt x="16632" y="2949"/>
                </a:moveTo>
                <a:lnTo>
                  <a:pt x="16494" y="3092"/>
                </a:lnTo>
                <a:lnTo>
                  <a:pt x="16441" y="3236"/>
                </a:lnTo>
                <a:lnTo>
                  <a:pt x="16426" y="3374"/>
                </a:lnTo>
                <a:lnTo>
                  <a:pt x="16319" y="3367"/>
                </a:lnTo>
                <a:lnTo>
                  <a:pt x="16186" y="3533"/>
                </a:lnTo>
                <a:lnTo>
                  <a:pt x="16138" y="3464"/>
                </a:lnTo>
                <a:lnTo>
                  <a:pt x="15984" y="3492"/>
                </a:lnTo>
                <a:lnTo>
                  <a:pt x="15962" y="3574"/>
                </a:lnTo>
                <a:lnTo>
                  <a:pt x="15807" y="3614"/>
                </a:lnTo>
                <a:lnTo>
                  <a:pt x="15696" y="3767"/>
                </a:lnTo>
                <a:lnTo>
                  <a:pt x="15628" y="3773"/>
                </a:lnTo>
                <a:lnTo>
                  <a:pt x="15558" y="3958"/>
                </a:lnTo>
                <a:lnTo>
                  <a:pt x="15606" y="4104"/>
                </a:lnTo>
                <a:lnTo>
                  <a:pt x="15478" y="4138"/>
                </a:lnTo>
                <a:lnTo>
                  <a:pt x="15340" y="4123"/>
                </a:lnTo>
                <a:lnTo>
                  <a:pt x="15239" y="4179"/>
                </a:lnTo>
                <a:lnTo>
                  <a:pt x="15244" y="4454"/>
                </a:lnTo>
                <a:lnTo>
                  <a:pt x="15297" y="4660"/>
                </a:lnTo>
                <a:lnTo>
                  <a:pt x="15191" y="4523"/>
                </a:lnTo>
                <a:lnTo>
                  <a:pt x="15069" y="4536"/>
                </a:lnTo>
                <a:lnTo>
                  <a:pt x="14973" y="4632"/>
                </a:lnTo>
                <a:lnTo>
                  <a:pt x="14999" y="4804"/>
                </a:lnTo>
                <a:lnTo>
                  <a:pt x="14936" y="4763"/>
                </a:lnTo>
                <a:lnTo>
                  <a:pt x="14956" y="4529"/>
                </a:lnTo>
                <a:lnTo>
                  <a:pt x="14925" y="4392"/>
                </a:lnTo>
                <a:lnTo>
                  <a:pt x="14898" y="4398"/>
                </a:lnTo>
                <a:lnTo>
                  <a:pt x="14915" y="4576"/>
                </a:lnTo>
                <a:lnTo>
                  <a:pt x="14808" y="4742"/>
                </a:lnTo>
                <a:lnTo>
                  <a:pt x="14883" y="4935"/>
                </a:lnTo>
                <a:lnTo>
                  <a:pt x="14835" y="5154"/>
                </a:lnTo>
                <a:lnTo>
                  <a:pt x="14850" y="5272"/>
                </a:lnTo>
                <a:lnTo>
                  <a:pt x="14915" y="5292"/>
                </a:lnTo>
                <a:lnTo>
                  <a:pt x="14888" y="5429"/>
                </a:lnTo>
                <a:lnTo>
                  <a:pt x="14920" y="5547"/>
                </a:lnTo>
                <a:lnTo>
                  <a:pt x="14872" y="5642"/>
                </a:lnTo>
                <a:lnTo>
                  <a:pt x="14857" y="5738"/>
                </a:lnTo>
                <a:lnTo>
                  <a:pt x="14792" y="5788"/>
                </a:lnTo>
                <a:lnTo>
                  <a:pt x="14770" y="5856"/>
                </a:lnTo>
                <a:lnTo>
                  <a:pt x="14702" y="5828"/>
                </a:lnTo>
                <a:lnTo>
                  <a:pt x="14813" y="5554"/>
                </a:lnTo>
                <a:lnTo>
                  <a:pt x="14840" y="5416"/>
                </a:lnTo>
                <a:lnTo>
                  <a:pt x="14777" y="5285"/>
                </a:lnTo>
                <a:lnTo>
                  <a:pt x="14787" y="4989"/>
                </a:lnTo>
                <a:lnTo>
                  <a:pt x="14765" y="4832"/>
                </a:lnTo>
                <a:lnTo>
                  <a:pt x="14729" y="4757"/>
                </a:lnTo>
                <a:lnTo>
                  <a:pt x="14782" y="4557"/>
                </a:lnTo>
                <a:lnTo>
                  <a:pt x="14770" y="4420"/>
                </a:lnTo>
                <a:lnTo>
                  <a:pt x="14617" y="4351"/>
                </a:lnTo>
                <a:lnTo>
                  <a:pt x="14574" y="4398"/>
                </a:lnTo>
                <a:lnTo>
                  <a:pt x="14537" y="4626"/>
                </a:lnTo>
                <a:lnTo>
                  <a:pt x="14431" y="4838"/>
                </a:lnTo>
                <a:lnTo>
                  <a:pt x="14431" y="4914"/>
                </a:lnTo>
                <a:lnTo>
                  <a:pt x="14463" y="5085"/>
                </a:lnTo>
                <a:lnTo>
                  <a:pt x="14441" y="5188"/>
                </a:lnTo>
                <a:lnTo>
                  <a:pt x="14511" y="5210"/>
                </a:lnTo>
                <a:lnTo>
                  <a:pt x="14511" y="5257"/>
                </a:lnTo>
                <a:lnTo>
                  <a:pt x="14569" y="5367"/>
                </a:lnTo>
                <a:lnTo>
                  <a:pt x="14531" y="5478"/>
                </a:lnTo>
                <a:lnTo>
                  <a:pt x="14318" y="5244"/>
                </a:lnTo>
                <a:lnTo>
                  <a:pt x="14238" y="5176"/>
                </a:lnTo>
                <a:lnTo>
                  <a:pt x="14069" y="5107"/>
                </a:lnTo>
                <a:lnTo>
                  <a:pt x="14037" y="5176"/>
                </a:lnTo>
                <a:lnTo>
                  <a:pt x="14095" y="5298"/>
                </a:lnTo>
                <a:lnTo>
                  <a:pt x="14032" y="5435"/>
                </a:lnTo>
                <a:lnTo>
                  <a:pt x="13962" y="5313"/>
                </a:lnTo>
                <a:lnTo>
                  <a:pt x="13878" y="5395"/>
                </a:lnTo>
                <a:lnTo>
                  <a:pt x="13766" y="5401"/>
                </a:lnTo>
                <a:lnTo>
                  <a:pt x="13723" y="5470"/>
                </a:lnTo>
                <a:lnTo>
                  <a:pt x="13648" y="5450"/>
                </a:lnTo>
                <a:lnTo>
                  <a:pt x="13706" y="5326"/>
                </a:lnTo>
                <a:lnTo>
                  <a:pt x="13665" y="5319"/>
                </a:lnTo>
                <a:lnTo>
                  <a:pt x="13462" y="5498"/>
                </a:lnTo>
                <a:lnTo>
                  <a:pt x="13341" y="5594"/>
                </a:lnTo>
                <a:lnTo>
                  <a:pt x="13324" y="5719"/>
                </a:lnTo>
                <a:lnTo>
                  <a:pt x="13234" y="5760"/>
                </a:lnTo>
                <a:lnTo>
                  <a:pt x="13186" y="5691"/>
                </a:lnTo>
                <a:lnTo>
                  <a:pt x="13186" y="5581"/>
                </a:lnTo>
                <a:lnTo>
                  <a:pt x="13261" y="5554"/>
                </a:lnTo>
                <a:lnTo>
                  <a:pt x="13228" y="5444"/>
                </a:lnTo>
                <a:lnTo>
                  <a:pt x="13063" y="5375"/>
                </a:lnTo>
                <a:lnTo>
                  <a:pt x="13106" y="5498"/>
                </a:lnTo>
                <a:lnTo>
                  <a:pt x="13080" y="5616"/>
                </a:lnTo>
                <a:lnTo>
                  <a:pt x="13128" y="5732"/>
                </a:lnTo>
                <a:lnTo>
                  <a:pt x="13095" y="5863"/>
                </a:lnTo>
                <a:lnTo>
                  <a:pt x="13041" y="5794"/>
                </a:lnTo>
                <a:lnTo>
                  <a:pt x="12988" y="5779"/>
                </a:lnTo>
                <a:lnTo>
                  <a:pt x="12850" y="5959"/>
                </a:lnTo>
                <a:lnTo>
                  <a:pt x="12889" y="6088"/>
                </a:lnTo>
                <a:lnTo>
                  <a:pt x="12840" y="6131"/>
                </a:lnTo>
                <a:lnTo>
                  <a:pt x="12696" y="6020"/>
                </a:lnTo>
                <a:lnTo>
                  <a:pt x="12659" y="6082"/>
                </a:lnTo>
                <a:lnTo>
                  <a:pt x="12696" y="6157"/>
                </a:lnTo>
                <a:lnTo>
                  <a:pt x="12691" y="6241"/>
                </a:lnTo>
                <a:lnTo>
                  <a:pt x="12643" y="6200"/>
                </a:lnTo>
                <a:lnTo>
                  <a:pt x="12569" y="6144"/>
                </a:lnTo>
                <a:lnTo>
                  <a:pt x="12563" y="5876"/>
                </a:lnTo>
                <a:lnTo>
                  <a:pt x="12468" y="5738"/>
                </a:lnTo>
                <a:lnTo>
                  <a:pt x="12510" y="5710"/>
                </a:lnTo>
                <a:lnTo>
                  <a:pt x="12771" y="5856"/>
                </a:lnTo>
                <a:lnTo>
                  <a:pt x="12867" y="5807"/>
                </a:lnTo>
                <a:lnTo>
                  <a:pt x="12930" y="5710"/>
                </a:lnTo>
                <a:lnTo>
                  <a:pt x="12925" y="5581"/>
                </a:lnTo>
                <a:lnTo>
                  <a:pt x="12882" y="5485"/>
                </a:lnTo>
                <a:lnTo>
                  <a:pt x="12664" y="5251"/>
                </a:lnTo>
                <a:lnTo>
                  <a:pt x="12505" y="5203"/>
                </a:lnTo>
                <a:lnTo>
                  <a:pt x="12410" y="5072"/>
                </a:lnTo>
                <a:lnTo>
                  <a:pt x="12350" y="5148"/>
                </a:lnTo>
                <a:lnTo>
                  <a:pt x="12287" y="5010"/>
                </a:lnTo>
                <a:lnTo>
                  <a:pt x="12362" y="4948"/>
                </a:lnTo>
                <a:lnTo>
                  <a:pt x="12180" y="4783"/>
                </a:lnTo>
                <a:lnTo>
                  <a:pt x="12074" y="4832"/>
                </a:lnTo>
                <a:lnTo>
                  <a:pt x="11968" y="4826"/>
                </a:lnTo>
                <a:lnTo>
                  <a:pt x="11878" y="5010"/>
                </a:lnTo>
                <a:lnTo>
                  <a:pt x="11782" y="4997"/>
                </a:lnTo>
                <a:lnTo>
                  <a:pt x="11654" y="5092"/>
                </a:lnTo>
                <a:lnTo>
                  <a:pt x="11494" y="5360"/>
                </a:lnTo>
                <a:lnTo>
                  <a:pt x="11399" y="5513"/>
                </a:lnTo>
                <a:lnTo>
                  <a:pt x="11260" y="5882"/>
                </a:lnTo>
                <a:lnTo>
                  <a:pt x="11153" y="6131"/>
                </a:lnTo>
                <a:lnTo>
                  <a:pt x="11037" y="6309"/>
                </a:lnTo>
                <a:lnTo>
                  <a:pt x="10882" y="6447"/>
                </a:lnTo>
                <a:lnTo>
                  <a:pt x="10829" y="6550"/>
                </a:lnTo>
                <a:lnTo>
                  <a:pt x="10846" y="6907"/>
                </a:lnTo>
                <a:lnTo>
                  <a:pt x="10867" y="7065"/>
                </a:lnTo>
                <a:lnTo>
                  <a:pt x="10947" y="7141"/>
                </a:lnTo>
                <a:lnTo>
                  <a:pt x="11027" y="7106"/>
                </a:lnTo>
                <a:lnTo>
                  <a:pt x="11143" y="6934"/>
                </a:lnTo>
                <a:lnTo>
                  <a:pt x="11180" y="7025"/>
                </a:lnTo>
                <a:lnTo>
                  <a:pt x="11223" y="7222"/>
                </a:lnTo>
                <a:lnTo>
                  <a:pt x="11271" y="7381"/>
                </a:lnTo>
                <a:lnTo>
                  <a:pt x="11286" y="7506"/>
                </a:lnTo>
                <a:lnTo>
                  <a:pt x="11356" y="7497"/>
                </a:lnTo>
                <a:lnTo>
                  <a:pt x="11388" y="7394"/>
                </a:lnTo>
                <a:lnTo>
                  <a:pt x="11457" y="7409"/>
                </a:lnTo>
                <a:lnTo>
                  <a:pt x="11489" y="7278"/>
                </a:lnTo>
                <a:lnTo>
                  <a:pt x="11511" y="7038"/>
                </a:lnTo>
                <a:lnTo>
                  <a:pt x="11569" y="7003"/>
                </a:lnTo>
                <a:lnTo>
                  <a:pt x="11622" y="6838"/>
                </a:lnTo>
                <a:lnTo>
                  <a:pt x="11569" y="6756"/>
                </a:lnTo>
                <a:lnTo>
                  <a:pt x="11526" y="6647"/>
                </a:lnTo>
                <a:lnTo>
                  <a:pt x="11569" y="6419"/>
                </a:lnTo>
                <a:lnTo>
                  <a:pt x="11680" y="6275"/>
                </a:lnTo>
                <a:lnTo>
                  <a:pt x="11772" y="6138"/>
                </a:lnTo>
                <a:lnTo>
                  <a:pt x="11760" y="6028"/>
                </a:lnTo>
                <a:lnTo>
                  <a:pt x="11818" y="5904"/>
                </a:lnTo>
                <a:lnTo>
                  <a:pt x="11919" y="5848"/>
                </a:lnTo>
                <a:lnTo>
                  <a:pt x="11999" y="5938"/>
                </a:lnTo>
                <a:lnTo>
                  <a:pt x="12004" y="6013"/>
                </a:lnTo>
                <a:lnTo>
                  <a:pt x="11968" y="6047"/>
                </a:lnTo>
                <a:lnTo>
                  <a:pt x="11835" y="6234"/>
                </a:lnTo>
                <a:lnTo>
                  <a:pt x="11782" y="6337"/>
                </a:lnTo>
                <a:lnTo>
                  <a:pt x="11755" y="6432"/>
                </a:lnTo>
                <a:lnTo>
                  <a:pt x="11782" y="6578"/>
                </a:lnTo>
                <a:lnTo>
                  <a:pt x="11772" y="6728"/>
                </a:lnTo>
                <a:lnTo>
                  <a:pt x="11830" y="6776"/>
                </a:lnTo>
                <a:lnTo>
                  <a:pt x="11861" y="6859"/>
                </a:lnTo>
                <a:lnTo>
                  <a:pt x="11958" y="6825"/>
                </a:lnTo>
                <a:lnTo>
                  <a:pt x="12057" y="6769"/>
                </a:lnTo>
                <a:lnTo>
                  <a:pt x="12164" y="6756"/>
                </a:lnTo>
                <a:lnTo>
                  <a:pt x="12224" y="6831"/>
                </a:lnTo>
                <a:lnTo>
                  <a:pt x="12159" y="6913"/>
                </a:lnTo>
                <a:lnTo>
                  <a:pt x="12101" y="6922"/>
                </a:lnTo>
                <a:lnTo>
                  <a:pt x="12037" y="6894"/>
                </a:lnTo>
                <a:lnTo>
                  <a:pt x="11963" y="6913"/>
                </a:lnTo>
                <a:lnTo>
                  <a:pt x="11888" y="6956"/>
                </a:lnTo>
                <a:lnTo>
                  <a:pt x="11893" y="7038"/>
                </a:lnTo>
                <a:lnTo>
                  <a:pt x="11931" y="7085"/>
                </a:lnTo>
                <a:lnTo>
                  <a:pt x="11951" y="7065"/>
                </a:lnTo>
                <a:lnTo>
                  <a:pt x="11946" y="7147"/>
                </a:lnTo>
                <a:lnTo>
                  <a:pt x="11936" y="7257"/>
                </a:lnTo>
                <a:lnTo>
                  <a:pt x="11888" y="7257"/>
                </a:lnTo>
                <a:lnTo>
                  <a:pt x="11840" y="7153"/>
                </a:lnTo>
                <a:lnTo>
                  <a:pt x="11787" y="7203"/>
                </a:lnTo>
                <a:lnTo>
                  <a:pt x="11760" y="7291"/>
                </a:lnTo>
                <a:lnTo>
                  <a:pt x="11760" y="7394"/>
                </a:lnTo>
                <a:lnTo>
                  <a:pt x="11772" y="7506"/>
                </a:lnTo>
                <a:lnTo>
                  <a:pt x="11692" y="7546"/>
                </a:lnTo>
                <a:lnTo>
                  <a:pt x="11680" y="7600"/>
                </a:lnTo>
                <a:lnTo>
                  <a:pt x="11622" y="7600"/>
                </a:lnTo>
                <a:lnTo>
                  <a:pt x="11617" y="7566"/>
                </a:lnTo>
                <a:lnTo>
                  <a:pt x="11559" y="7546"/>
                </a:lnTo>
                <a:lnTo>
                  <a:pt x="11484" y="7587"/>
                </a:lnTo>
                <a:lnTo>
                  <a:pt x="11393" y="7650"/>
                </a:lnTo>
                <a:lnTo>
                  <a:pt x="11356" y="7684"/>
                </a:lnTo>
                <a:lnTo>
                  <a:pt x="11329" y="7643"/>
                </a:lnTo>
                <a:lnTo>
                  <a:pt x="11266" y="7594"/>
                </a:lnTo>
                <a:lnTo>
                  <a:pt x="11233" y="7628"/>
                </a:lnTo>
                <a:lnTo>
                  <a:pt x="11175" y="7656"/>
                </a:lnTo>
                <a:lnTo>
                  <a:pt x="11175" y="7609"/>
                </a:lnTo>
                <a:lnTo>
                  <a:pt x="11117" y="7581"/>
                </a:lnTo>
                <a:lnTo>
                  <a:pt x="11117" y="7531"/>
                </a:lnTo>
                <a:lnTo>
                  <a:pt x="11100" y="7471"/>
                </a:lnTo>
                <a:lnTo>
                  <a:pt x="11143" y="7375"/>
                </a:lnTo>
                <a:lnTo>
                  <a:pt x="11160" y="7388"/>
                </a:lnTo>
                <a:lnTo>
                  <a:pt x="11175" y="7340"/>
                </a:lnTo>
                <a:lnTo>
                  <a:pt x="11143" y="7319"/>
                </a:lnTo>
                <a:lnTo>
                  <a:pt x="11138" y="7278"/>
                </a:lnTo>
                <a:lnTo>
                  <a:pt x="11153" y="7231"/>
                </a:lnTo>
                <a:lnTo>
                  <a:pt x="11153" y="7162"/>
                </a:lnTo>
                <a:lnTo>
                  <a:pt x="11107" y="7203"/>
                </a:lnTo>
                <a:lnTo>
                  <a:pt x="11085" y="7244"/>
                </a:lnTo>
                <a:lnTo>
                  <a:pt x="11032" y="7250"/>
                </a:lnTo>
                <a:lnTo>
                  <a:pt x="11015" y="7291"/>
                </a:lnTo>
                <a:lnTo>
                  <a:pt x="11005" y="7325"/>
                </a:lnTo>
                <a:lnTo>
                  <a:pt x="11005" y="7463"/>
                </a:lnTo>
                <a:lnTo>
                  <a:pt x="11027" y="7540"/>
                </a:lnTo>
                <a:lnTo>
                  <a:pt x="11032" y="7615"/>
                </a:lnTo>
                <a:lnTo>
                  <a:pt x="11047" y="7662"/>
                </a:lnTo>
                <a:lnTo>
                  <a:pt x="11010" y="7725"/>
                </a:lnTo>
                <a:lnTo>
                  <a:pt x="11000" y="7697"/>
                </a:lnTo>
                <a:lnTo>
                  <a:pt x="10952" y="7703"/>
                </a:lnTo>
                <a:lnTo>
                  <a:pt x="10940" y="7731"/>
                </a:lnTo>
                <a:lnTo>
                  <a:pt x="10894" y="7725"/>
                </a:lnTo>
                <a:lnTo>
                  <a:pt x="10814" y="7781"/>
                </a:lnTo>
                <a:lnTo>
                  <a:pt x="10761" y="7959"/>
                </a:lnTo>
                <a:lnTo>
                  <a:pt x="10728" y="7993"/>
                </a:lnTo>
                <a:lnTo>
                  <a:pt x="10681" y="8012"/>
                </a:lnTo>
                <a:lnTo>
                  <a:pt x="10628" y="8040"/>
                </a:lnTo>
                <a:lnTo>
                  <a:pt x="10611" y="8137"/>
                </a:lnTo>
                <a:lnTo>
                  <a:pt x="10473" y="8227"/>
                </a:lnTo>
                <a:lnTo>
                  <a:pt x="10420" y="8178"/>
                </a:lnTo>
                <a:lnTo>
                  <a:pt x="10435" y="8309"/>
                </a:lnTo>
                <a:lnTo>
                  <a:pt x="10340" y="8281"/>
                </a:lnTo>
                <a:lnTo>
                  <a:pt x="10266" y="8309"/>
                </a:lnTo>
                <a:lnTo>
                  <a:pt x="10271" y="8390"/>
                </a:lnTo>
                <a:lnTo>
                  <a:pt x="10362" y="8433"/>
                </a:lnTo>
                <a:lnTo>
                  <a:pt x="10404" y="8487"/>
                </a:lnTo>
                <a:lnTo>
                  <a:pt x="10462" y="8605"/>
                </a:lnTo>
                <a:lnTo>
                  <a:pt x="10452" y="8818"/>
                </a:lnTo>
                <a:lnTo>
                  <a:pt x="10420" y="8880"/>
                </a:lnTo>
                <a:lnTo>
                  <a:pt x="10324" y="8880"/>
                </a:lnTo>
                <a:lnTo>
                  <a:pt x="10276" y="8887"/>
                </a:lnTo>
                <a:lnTo>
                  <a:pt x="10212" y="8865"/>
                </a:lnTo>
                <a:lnTo>
                  <a:pt x="10133" y="8865"/>
                </a:lnTo>
                <a:lnTo>
                  <a:pt x="10063" y="8846"/>
                </a:lnTo>
                <a:lnTo>
                  <a:pt x="9978" y="8921"/>
                </a:lnTo>
                <a:lnTo>
                  <a:pt x="10000" y="8962"/>
                </a:lnTo>
                <a:lnTo>
                  <a:pt x="9995" y="9037"/>
                </a:lnTo>
                <a:lnTo>
                  <a:pt x="9995" y="9071"/>
                </a:lnTo>
                <a:lnTo>
                  <a:pt x="10005" y="9106"/>
                </a:lnTo>
                <a:lnTo>
                  <a:pt x="10005" y="9146"/>
                </a:lnTo>
                <a:lnTo>
                  <a:pt x="9995" y="9209"/>
                </a:lnTo>
                <a:lnTo>
                  <a:pt x="9990" y="9249"/>
                </a:lnTo>
                <a:lnTo>
                  <a:pt x="9968" y="9284"/>
                </a:lnTo>
                <a:lnTo>
                  <a:pt x="9963" y="9346"/>
                </a:lnTo>
                <a:lnTo>
                  <a:pt x="9978" y="9380"/>
                </a:lnTo>
                <a:lnTo>
                  <a:pt x="10005" y="9387"/>
                </a:lnTo>
                <a:lnTo>
                  <a:pt x="10010" y="9449"/>
                </a:lnTo>
                <a:lnTo>
                  <a:pt x="10000" y="9524"/>
                </a:lnTo>
                <a:lnTo>
                  <a:pt x="10031" y="9511"/>
                </a:lnTo>
                <a:lnTo>
                  <a:pt x="10063" y="9524"/>
                </a:lnTo>
                <a:lnTo>
                  <a:pt x="10084" y="9499"/>
                </a:lnTo>
                <a:lnTo>
                  <a:pt x="10138" y="9511"/>
                </a:lnTo>
                <a:lnTo>
                  <a:pt x="10154" y="9567"/>
                </a:lnTo>
                <a:lnTo>
                  <a:pt x="10171" y="9593"/>
                </a:lnTo>
                <a:lnTo>
                  <a:pt x="10149" y="9593"/>
                </a:lnTo>
                <a:lnTo>
                  <a:pt x="10133" y="9649"/>
                </a:lnTo>
                <a:lnTo>
                  <a:pt x="10096" y="9746"/>
                </a:lnTo>
                <a:lnTo>
                  <a:pt x="10053" y="9780"/>
                </a:lnTo>
                <a:lnTo>
                  <a:pt x="9995" y="9821"/>
                </a:lnTo>
                <a:lnTo>
                  <a:pt x="9956" y="9883"/>
                </a:lnTo>
                <a:lnTo>
                  <a:pt x="9951" y="9930"/>
                </a:lnTo>
                <a:lnTo>
                  <a:pt x="9930" y="10005"/>
                </a:lnTo>
                <a:lnTo>
                  <a:pt x="9946" y="10117"/>
                </a:lnTo>
                <a:lnTo>
                  <a:pt x="9898" y="10186"/>
                </a:lnTo>
                <a:lnTo>
                  <a:pt x="9867" y="10205"/>
                </a:lnTo>
                <a:lnTo>
                  <a:pt x="9818" y="10261"/>
                </a:lnTo>
                <a:lnTo>
                  <a:pt x="9765" y="10267"/>
                </a:lnTo>
                <a:lnTo>
                  <a:pt x="9734" y="10302"/>
                </a:lnTo>
                <a:lnTo>
                  <a:pt x="9697" y="10392"/>
                </a:lnTo>
                <a:lnTo>
                  <a:pt x="9659" y="10418"/>
                </a:lnTo>
                <a:lnTo>
                  <a:pt x="9637" y="10474"/>
                </a:lnTo>
                <a:lnTo>
                  <a:pt x="9637" y="10514"/>
                </a:lnTo>
                <a:lnTo>
                  <a:pt x="9622" y="10564"/>
                </a:lnTo>
                <a:lnTo>
                  <a:pt x="9601" y="10577"/>
                </a:lnTo>
                <a:lnTo>
                  <a:pt x="9569" y="10632"/>
                </a:lnTo>
                <a:lnTo>
                  <a:pt x="9548" y="10686"/>
                </a:lnTo>
                <a:lnTo>
                  <a:pt x="9553" y="10714"/>
                </a:lnTo>
                <a:lnTo>
                  <a:pt x="9531" y="10755"/>
                </a:lnTo>
                <a:lnTo>
                  <a:pt x="9511" y="10776"/>
                </a:lnTo>
                <a:lnTo>
                  <a:pt x="9504" y="10811"/>
                </a:lnTo>
                <a:lnTo>
                  <a:pt x="9504" y="10845"/>
                </a:lnTo>
                <a:lnTo>
                  <a:pt x="9538" y="10879"/>
                </a:lnTo>
                <a:lnTo>
                  <a:pt x="9553" y="10920"/>
                </a:lnTo>
                <a:lnTo>
                  <a:pt x="9548" y="10961"/>
                </a:lnTo>
                <a:lnTo>
                  <a:pt x="9553" y="11002"/>
                </a:lnTo>
                <a:lnTo>
                  <a:pt x="9558" y="11079"/>
                </a:lnTo>
                <a:lnTo>
                  <a:pt x="9553" y="11154"/>
                </a:lnTo>
                <a:lnTo>
                  <a:pt x="9538" y="11195"/>
                </a:lnTo>
                <a:lnTo>
                  <a:pt x="9543" y="11236"/>
                </a:lnTo>
                <a:lnTo>
                  <a:pt x="9526" y="11277"/>
                </a:lnTo>
                <a:lnTo>
                  <a:pt x="9499" y="11333"/>
                </a:lnTo>
                <a:lnTo>
                  <a:pt x="9473" y="11345"/>
                </a:lnTo>
                <a:lnTo>
                  <a:pt x="9499" y="11373"/>
                </a:lnTo>
                <a:lnTo>
                  <a:pt x="9526" y="11436"/>
                </a:lnTo>
                <a:lnTo>
                  <a:pt x="9521" y="11470"/>
                </a:lnTo>
                <a:lnTo>
                  <a:pt x="9531" y="11532"/>
                </a:lnTo>
                <a:lnTo>
                  <a:pt x="9538" y="11545"/>
                </a:lnTo>
                <a:lnTo>
                  <a:pt x="9553" y="11560"/>
                </a:lnTo>
                <a:lnTo>
                  <a:pt x="9553" y="11573"/>
                </a:lnTo>
                <a:lnTo>
                  <a:pt x="9569" y="11595"/>
                </a:lnTo>
                <a:lnTo>
                  <a:pt x="9596" y="11601"/>
                </a:lnTo>
                <a:lnTo>
                  <a:pt x="9627" y="11635"/>
                </a:lnTo>
                <a:lnTo>
                  <a:pt x="9644" y="11648"/>
                </a:lnTo>
                <a:lnTo>
                  <a:pt x="9654" y="11663"/>
                </a:lnTo>
                <a:lnTo>
                  <a:pt x="9659" y="11698"/>
                </a:lnTo>
                <a:lnTo>
                  <a:pt x="9676" y="11711"/>
                </a:lnTo>
                <a:lnTo>
                  <a:pt x="9690" y="11717"/>
                </a:lnTo>
                <a:lnTo>
                  <a:pt x="9712" y="11745"/>
                </a:lnTo>
                <a:lnTo>
                  <a:pt x="9739" y="11792"/>
                </a:lnTo>
                <a:lnTo>
                  <a:pt x="9744" y="11848"/>
                </a:lnTo>
                <a:lnTo>
                  <a:pt x="9755" y="11876"/>
                </a:lnTo>
                <a:lnTo>
                  <a:pt x="9787" y="11917"/>
                </a:lnTo>
                <a:lnTo>
                  <a:pt x="9830" y="11945"/>
                </a:lnTo>
                <a:lnTo>
                  <a:pt x="9845" y="11951"/>
                </a:lnTo>
                <a:lnTo>
                  <a:pt x="9883" y="11998"/>
                </a:lnTo>
                <a:lnTo>
                  <a:pt x="9930" y="12041"/>
                </a:lnTo>
                <a:lnTo>
                  <a:pt x="9983" y="12095"/>
                </a:lnTo>
                <a:lnTo>
                  <a:pt x="10043" y="12129"/>
                </a:lnTo>
                <a:lnTo>
                  <a:pt x="10058" y="12129"/>
                </a:lnTo>
                <a:lnTo>
                  <a:pt x="10069" y="12129"/>
                </a:lnTo>
                <a:lnTo>
                  <a:pt x="10128" y="12101"/>
                </a:lnTo>
                <a:lnTo>
                  <a:pt x="10169" y="12082"/>
                </a:lnTo>
                <a:lnTo>
                  <a:pt x="10239" y="12067"/>
                </a:lnTo>
                <a:lnTo>
                  <a:pt x="10276" y="12067"/>
                </a:lnTo>
                <a:lnTo>
                  <a:pt x="10319" y="12082"/>
                </a:lnTo>
                <a:lnTo>
                  <a:pt x="10345" y="12082"/>
                </a:lnTo>
                <a:lnTo>
                  <a:pt x="10399" y="12101"/>
                </a:lnTo>
                <a:lnTo>
                  <a:pt x="10452" y="12082"/>
                </a:lnTo>
                <a:lnTo>
                  <a:pt x="10483" y="12054"/>
                </a:lnTo>
                <a:lnTo>
                  <a:pt x="10575" y="12013"/>
                </a:lnTo>
                <a:lnTo>
                  <a:pt x="10621" y="11998"/>
                </a:lnTo>
                <a:lnTo>
                  <a:pt x="10670" y="11992"/>
                </a:lnTo>
                <a:lnTo>
                  <a:pt x="10723" y="11992"/>
                </a:lnTo>
                <a:lnTo>
                  <a:pt x="10766" y="11992"/>
                </a:lnTo>
                <a:lnTo>
                  <a:pt x="10807" y="12041"/>
                </a:lnTo>
                <a:lnTo>
                  <a:pt x="10829" y="12095"/>
                </a:lnTo>
                <a:lnTo>
                  <a:pt x="10861" y="12144"/>
                </a:lnTo>
                <a:lnTo>
                  <a:pt x="10909" y="12144"/>
                </a:lnTo>
                <a:lnTo>
                  <a:pt x="10930" y="12129"/>
                </a:lnTo>
                <a:lnTo>
                  <a:pt x="10952" y="12136"/>
                </a:lnTo>
                <a:lnTo>
                  <a:pt x="11010" y="12110"/>
                </a:lnTo>
                <a:lnTo>
                  <a:pt x="11010" y="12129"/>
                </a:lnTo>
                <a:lnTo>
                  <a:pt x="11027" y="12144"/>
                </a:lnTo>
                <a:lnTo>
                  <a:pt x="11037" y="12179"/>
                </a:lnTo>
                <a:lnTo>
                  <a:pt x="11063" y="12192"/>
                </a:lnTo>
                <a:lnTo>
                  <a:pt x="11085" y="12239"/>
                </a:lnTo>
                <a:lnTo>
                  <a:pt x="11073" y="12301"/>
                </a:lnTo>
                <a:lnTo>
                  <a:pt x="11053" y="12385"/>
                </a:lnTo>
                <a:lnTo>
                  <a:pt x="11063" y="12398"/>
                </a:lnTo>
                <a:lnTo>
                  <a:pt x="11053" y="12454"/>
                </a:lnTo>
                <a:lnTo>
                  <a:pt x="11037" y="12507"/>
                </a:lnTo>
                <a:lnTo>
                  <a:pt x="11027" y="12529"/>
                </a:lnTo>
                <a:lnTo>
                  <a:pt x="11027" y="12557"/>
                </a:lnTo>
                <a:lnTo>
                  <a:pt x="11063" y="12632"/>
                </a:lnTo>
                <a:lnTo>
                  <a:pt x="11100" y="12694"/>
                </a:lnTo>
                <a:lnTo>
                  <a:pt x="11160" y="12769"/>
                </a:lnTo>
                <a:lnTo>
                  <a:pt x="11206" y="12851"/>
                </a:lnTo>
                <a:lnTo>
                  <a:pt x="11223" y="12907"/>
                </a:lnTo>
                <a:lnTo>
                  <a:pt x="11233" y="12926"/>
                </a:lnTo>
                <a:lnTo>
                  <a:pt x="11228" y="12941"/>
                </a:lnTo>
                <a:lnTo>
                  <a:pt x="11255" y="12988"/>
                </a:lnTo>
                <a:lnTo>
                  <a:pt x="11266" y="13038"/>
                </a:lnTo>
                <a:lnTo>
                  <a:pt x="11281" y="13113"/>
                </a:lnTo>
                <a:lnTo>
                  <a:pt x="11266" y="13141"/>
                </a:lnTo>
                <a:lnTo>
                  <a:pt x="11260" y="13154"/>
                </a:lnTo>
                <a:lnTo>
                  <a:pt x="11276" y="13201"/>
                </a:lnTo>
                <a:lnTo>
                  <a:pt x="11293" y="13250"/>
                </a:lnTo>
                <a:lnTo>
                  <a:pt x="11308" y="13278"/>
                </a:lnTo>
                <a:lnTo>
                  <a:pt x="11313" y="13319"/>
                </a:lnTo>
                <a:lnTo>
                  <a:pt x="11308" y="13373"/>
                </a:lnTo>
                <a:lnTo>
                  <a:pt x="11286" y="13407"/>
                </a:lnTo>
                <a:lnTo>
                  <a:pt x="11255" y="13457"/>
                </a:lnTo>
                <a:lnTo>
                  <a:pt x="11240" y="13491"/>
                </a:lnTo>
                <a:lnTo>
                  <a:pt x="11218" y="13560"/>
                </a:lnTo>
                <a:lnTo>
                  <a:pt x="11213" y="13594"/>
                </a:lnTo>
                <a:lnTo>
                  <a:pt x="11191" y="13663"/>
                </a:lnTo>
                <a:lnTo>
                  <a:pt x="11180" y="13731"/>
                </a:lnTo>
                <a:lnTo>
                  <a:pt x="11186" y="13779"/>
                </a:lnTo>
                <a:lnTo>
                  <a:pt x="11191" y="13841"/>
                </a:lnTo>
                <a:lnTo>
                  <a:pt x="11240" y="13916"/>
                </a:lnTo>
                <a:lnTo>
                  <a:pt x="11250" y="13965"/>
                </a:lnTo>
                <a:lnTo>
                  <a:pt x="11281" y="14060"/>
                </a:lnTo>
                <a:lnTo>
                  <a:pt x="11313" y="14129"/>
                </a:lnTo>
                <a:lnTo>
                  <a:pt x="11334" y="14163"/>
                </a:lnTo>
                <a:lnTo>
                  <a:pt x="11339" y="14206"/>
                </a:lnTo>
                <a:lnTo>
                  <a:pt x="11339" y="14300"/>
                </a:lnTo>
                <a:lnTo>
                  <a:pt x="11361" y="14425"/>
                </a:lnTo>
                <a:lnTo>
                  <a:pt x="11378" y="14487"/>
                </a:lnTo>
                <a:lnTo>
                  <a:pt x="11388" y="14569"/>
                </a:lnTo>
                <a:lnTo>
                  <a:pt x="11409" y="14631"/>
                </a:lnTo>
                <a:lnTo>
                  <a:pt x="11452" y="14693"/>
                </a:lnTo>
                <a:lnTo>
                  <a:pt x="11494" y="14803"/>
                </a:lnTo>
                <a:lnTo>
                  <a:pt x="11526" y="14878"/>
                </a:lnTo>
                <a:lnTo>
                  <a:pt x="11564" y="14962"/>
                </a:lnTo>
                <a:lnTo>
                  <a:pt x="11564" y="15031"/>
                </a:lnTo>
                <a:lnTo>
                  <a:pt x="11542" y="15044"/>
                </a:lnTo>
                <a:lnTo>
                  <a:pt x="11564" y="15106"/>
                </a:lnTo>
                <a:lnTo>
                  <a:pt x="11564" y="15160"/>
                </a:lnTo>
                <a:lnTo>
                  <a:pt x="11569" y="15187"/>
                </a:lnTo>
                <a:lnTo>
                  <a:pt x="11574" y="15175"/>
                </a:lnTo>
                <a:lnTo>
                  <a:pt x="11600" y="15215"/>
                </a:lnTo>
                <a:lnTo>
                  <a:pt x="11622" y="15215"/>
                </a:lnTo>
                <a:lnTo>
                  <a:pt x="11649" y="15250"/>
                </a:lnTo>
                <a:lnTo>
                  <a:pt x="11675" y="15250"/>
                </a:lnTo>
                <a:lnTo>
                  <a:pt x="11712" y="15215"/>
                </a:lnTo>
                <a:lnTo>
                  <a:pt x="11760" y="15202"/>
                </a:lnTo>
                <a:lnTo>
                  <a:pt x="11818" y="15168"/>
                </a:lnTo>
                <a:lnTo>
                  <a:pt x="11845" y="15175"/>
                </a:lnTo>
                <a:lnTo>
                  <a:pt x="11883" y="15160"/>
                </a:lnTo>
                <a:lnTo>
                  <a:pt x="11946" y="15181"/>
                </a:lnTo>
                <a:lnTo>
                  <a:pt x="11973" y="15160"/>
                </a:lnTo>
                <a:lnTo>
                  <a:pt x="12011" y="15175"/>
                </a:lnTo>
                <a:lnTo>
                  <a:pt x="12016" y="15147"/>
                </a:lnTo>
                <a:lnTo>
                  <a:pt x="12047" y="15140"/>
                </a:lnTo>
                <a:lnTo>
                  <a:pt x="12106" y="15106"/>
                </a:lnTo>
                <a:lnTo>
                  <a:pt x="12149" y="15065"/>
                </a:lnTo>
                <a:lnTo>
                  <a:pt x="12190" y="15009"/>
                </a:lnTo>
                <a:lnTo>
                  <a:pt x="12255" y="14919"/>
                </a:lnTo>
                <a:lnTo>
                  <a:pt x="12287" y="14859"/>
                </a:lnTo>
                <a:lnTo>
                  <a:pt x="12303" y="14816"/>
                </a:lnTo>
                <a:lnTo>
                  <a:pt x="12330" y="14775"/>
                </a:lnTo>
                <a:lnTo>
                  <a:pt x="12340" y="14762"/>
                </a:lnTo>
                <a:lnTo>
                  <a:pt x="12377" y="14721"/>
                </a:lnTo>
                <a:lnTo>
                  <a:pt x="12393" y="14678"/>
                </a:lnTo>
                <a:lnTo>
                  <a:pt x="12398" y="14610"/>
                </a:lnTo>
                <a:lnTo>
                  <a:pt x="12415" y="14550"/>
                </a:lnTo>
                <a:lnTo>
                  <a:pt x="12420" y="14507"/>
                </a:lnTo>
                <a:lnTo>
                  <a:pt x="12403" y="14500"/>
                </a:lnTo>
                <a:lnTo>
                  <a:pt x="12398" y="14466"/>
                </a:lnTo>
                <a:lnTo>
                  <a:pt x="12425" y="14438"/>
                </a:lnTo>
                <a:lnTo>
                  <a:pt x="12495" y="14391"/>
                </a:lnTo>
                <a:lnTo>
                  <a:pt x="12543" y="14363"/>
                </a:lnTo>
                <a:lnTo>
                  <a:pt x="12569" y="14335"/>
                </a:lnTo>
                <a:lnTo>
                  <a:pt x="12579" y="14300"/>
                </a:lnTo>
                <a:lnTo>
                  <a:pt x="12563" y="14288"/>
                </a:lnTo>
                <a:lnTo>
                  <a:pt x="12574" y="14247"/>
                </a:lnTo>
                <a:lnTo>
                  <a:pt x="12574" y="14163"/>
                </a:lnTo>
                <a:lnTo>
                  <a:pt x="12563" y="14172"/>
                </a:lnTo>
                <a:lnTo>
                  <a:pt x="12563" y="14144"/>
                </a:lnTo>
                <a:lnTo>
                  <a:pt x="12553" y="14094"/>
                </a:lnTo>
                <a:lnTo>
                  <a:pt x="12526" y="14034"/>
                </a:lnTo>
                <a:lnTo>
                  <a:pt x="12531" y="13978"/>
                </a:lnTo>
                <a:lnTo>
                  <a:pt x="12558" y="13957"/>
                </a:lnTo>
                <a:lnTo>
                  <a:pt x="12601" y="13903"/>
                </a:lnTo>
                <a:lnTo>
                  <a:pt x="12623" y="13888"/>
                </a:lnTo>
                <a:lnTo>
                  <a:pt x="12686" y="13807"/>
                </a:lnTo>
                <a:lnTo>
                  <a:pt x="12756" y="13772"/>
                </a:lnTo>
                <a:lnTo>
                  <a:pt x="12809" y="13744"/>
                </a:lnTo>
                <a:lnTo>
                  <a:pt x="12845" y="13697"/>
                </a:lnTo>
                <a:lnTo>
                  <a:pt x="12867" y="13641"/>
                </a:lnTo>
                <a:lnTo>
                  <a:pt x="12882" y="13588"/>
                </a:lnTo>
                <a:lnTo>
                  <a:pt x="12872" y="13545"/>
                </a:lnTo>
                <a:lnTo>
                  <a:pt x="12872" y="13422"/>
                </a:lnTo>
                <a:lnTo>
                  <a:pt x="12867" y="13353"/>
                </a:lnTo>
                <a:lnTo>
                  <a:pt x="12867" y="13278"/>
                </a:lnTo>
                <a:lnTo>
                  <a:pt x="12855" y="13244"/>
                </a:lnTo>
                <a:lnTo>
                  <a:pt x="12835" y="13229"/>
                </a:lnTo>
                <a:lnTo>
                  <a:pt x="12809" y="13154"/>
                </a:lnTo>
                <a:lnTo>
                  <a:pt x="12787" y="13106"/>
                </a:lnTo>
                <a:lnTo>
                  <a:pt x="12792" y="13072"/>
                </a:lnTo>
                <a:lnTo>
                  <a:pt x="12787" y="13051"/>
                </a:lnTo>
                <a:lnTo>
                  <a:pt x="12802" y="13003"/>
                </a:lnTo>
                <a:lnTo>
                  <a:pt x="12802" y="12982"/>
                </a:lnTo>
                <a:lnTo>
                  <a:pt x="12766" y="12954"/>
                </a:lnTo>
                <a:lnTo>
                  <a:pt x="12761" y="12913"/>
                </a:lnTo>
                <a:lnTo>
                  <a:pt x="12787" y="12823"/>
                </a:lnTo>
                <a:lnTo>
                  <a:pt x="12809" y="12797"/>
                </a:lnTo>
                <a:lnTo>
                  <a:pt x="12819" y="12748"/>
                </a:lnTo>
                <a:lnTo>
                  <a:pt x="12840" y="12720"/>
                </a:lnTo>
                <a:lnTo>
                  <a:pt x="12850" y="12666"/>
                </a:lnTo>
                <a:lnTo>
                  <a:pt x="12872" y="12660"/>
                </a:lnTo>
                <a:lnTo>
                  <a:pt x="12889" y="12625"/>
                </a:lnTo>
                <a:lnTo>
                  <a:pt x="12930" y="12597"/>
                </a:lnTo>
                <a:lnTo>
                  <a:pt x="12942" y="12576"/>
                </a:lnTo>
                <a:lnTo>
                  <a:pt x="12957" y="12535"/>
                </a:lnTo>
                <a:lnTo>
                  <a:pt x="13022" y="12445"/>
                </a:lnTo>
                <a:lnTo>
                  <a:pt x="13075" y="12391"/>
                </a:lnTo>
                <a:lnTo>
                  <a:pt x="13159" y="12316"/>
                </a:lnTo>
                <a:lnTo>
                  <a:pt x="13218" y="12254"/>
                </a:lnTo>
                <a:lnTo>
                  <a:pt x="13287" y="12151"/>
                </a:lnTo>
                <a:lnTo>
                  <a:pt x="13334" y="12067"/>
                </a:lnTo>
                <a:lnTo>
                  <a:pt x="13382" y="11958"/>
                </a:lnTo>
                <a:lnTo>
                  <a:pt x="13420" y="11861"/>
                </a:lnTo>
                <a:lnTo>
                  <a:pt x="13447" y="11779"/>
                </a:lnTo>
                <a:lnTo>
                  <a:pt x="13462" y="11698"/>
                </a:lnTo>
                <a:lnTo>
                  <a:pt x="13474" y="11670"/>
                </a:lnTo>
                <a:lnTo>
                  <a:pt x="13474" y="11629"/>
                </a:lnTo>
                <a:lnTo>
                  <a:pt x="13479" y="11586"/>
                </a:lnTo>
                <a:lnTo>
                  <a:pt x="13479" y="11567"/>
                </a:lnTo>
                <a:lnTo>
                  <a:pt x="13457" y="11567"/>
                </a:lnTo>
                <a:lnTo>
                  <a:pt x="13430" y="11595"/>
                </a:lnTo>
                <a:lnTo>
                  <a:pt x="13399" y="11601"/>
                </a:lnTo>
                <a:lnTo>
                  <a:pt x="13372" y="11614"/>
                </a:lnTo>
                <a:lnTo>
                  <a:pt x="13351" y="11614"/>
                </a:lnTo>
                <a:lnTo>
                  <a:pt x="13319" y="11614"/>
                </a:lnTo>
                <a:lnTo>
                  <a:pt x="13297" y="11629"/>
                </a:lnTo>
                <a:lnTo>
                  <a:pt x="13271" y="11635"/>
                </a:lnTo>
                <a:lnTo>
                  <a:pt x="13218" y="11655"/>
                </a:lnTo>
                <a:lnTo>
                  <a:pt x="13154" y="11663"/>
                </a:lnTo>
                <a:lnTo>
                  <a:pt x="13101" y="11683"/>
                </a:lnTo>
                <a:lnTo>
                  <a:pt x="13075" y="11683"/>
                </a:lnTo>
                <a:lnTo>
                  <a:pt x="13048" y="11648"/>
                </a:lnTo>
                <a:lnTo>
                  <a:pt x="13036" y="11614"/>
                </a:lnTo>
                <a:lnTo>
                  <a:pt x="13015" y="11601"/>
                </a:lnTo>
                <a:lnTo>
                  <a:pt x="12988" y="11580"/>
                </a:lnTo>
                <a:lnTo>
                  <a:pt x="13022" y="11560"/>
                </a:lnTo>
                <a:lnTo>
                  <a:pt x="13022" y="11526"/>
                </a:lnTo>
                <a:lnTo>
                  <a:pt x="13005" y="11504"/>
                </a:lnTo>
                <a:lnTo>
                  <a:pt x="12978" y="11483"/>
                </a:lnTo>
                <a:lnTo>
                  <a:pt x="12962" y="11457"/>
                </a:lnTo>
                <a:lnTo>
                  <a:pt x="12930" y="11414"/>
                </a:lnTo>
                <a:lnTo>
                  <a:pt x="12898" y="11373"/>
                </a:lnTo>
                <a:lnTo>
                  <a:pt x="12819" y="11298"/>
                </a:lnTo>
                <a:lnTo>
                  <a:pt x="12787" y="11257"/>
                </a:lnTo>
                <a:lnTo>
                  <a:pt x="12771" y="11189"/>
                </a:lnTo>
                <a:lnTo>
                  <a:pt x="12739" y="11099"/>
                </a:lnTo>
                <a:lnTo>
                  <a:pt x="12707" y="11071"/>
                </a:lnTo>
                <a:lnTo>
                  <a:pt x="12686" y="11051"/>
                </a:lnTo>
                <a:lnTo>
                  <a:pt x="12664" y="10955"/>
                </a:lnTo>
                <a:lnTo>
                  <a:pt x="12654" y="10873"/>
                </a:lnTo>
                <a:lnTo>
                  <a:pt x="12664" y="10858"/>
                </a:lnTo>
                <a:lnTo>
                  <a:pt x="12643" y="10776"/>
                </a:lnTo>
                <a:lnTo>
                  <a:pt x="12633" y="10761"/>
                </a:lnTo>
                <a:lnTo>
                  <a:pt x="12563" y="10686"/>
                </a:lnTo>
                <a:lnTo>
                  <a:pt x="12563" y="10632"/>
                </a:lnTo>
                <a:lnTo>
                  <a:pt x="12574" y="10617"/>
                </a:lnTo>
                <a:lnTo>
                  <a:pt x="12521" y="10529"/>
                </a:lnTo>
                <a:lnTo>
                  <a:pt x="12500" y="10480"/>
                </a:lnTo>
                <a:lnTo>
                  <a:pt x="12478" y="10433"/>
                </a:lnTo>
                <a:lnTo>
                  <a:pt x="12436" y="10302"/>
                </a:lnTo>
                <a:lnTo>
                  <a:pt x="12398" y="10220"/>
                </a:lnTo>
                <a:lnTo>
                  <a:pt x="12372" y="10130"/>
                </a:lnTo>
                <a:lnTo>
                  <a:pt x="12377" y="10124"/>
                </a:lnTo>
                <a:lnTo>
                  <a:pt x="12420" y="10246"/>
                </a:lnTo>
                <a:lnTo>
                  <a:pt x="12446" y="10289"/>
                </a:lnTo>
                <a:lnTo>
                  <a:pt x="12468" y="10315"/>
                </a:lnTo>
                <a:lnTo>
                  <a:pt x="12483" y="10302"/>
                </a:lnTo>
                <a:lnTo>
                  <a:pt x="12500" y="10261"/>
                </a:lnTo>
                <a:lnTo>
                  <a:pt x="12510" y="10199"/>
                </a:lnTo>
                <a:lnTo>
                  <a:pt x="12526" y="10164"/>
                </a:lnTo>
                <a:lnTo>
                  <a:pt x="12526" y="10177"/>
                </a:lnTo>
                <a:lnTo>
                  <a:pt x="12521" y="10212"/>
                </a:lnTo>
                <a:lnTo>
                  <a:pt x="12521" y="10239"/>
                </a:lnTo>
                <a:lnTo>
                  <a:pt x="12510" y="10289"/>
                </a:lnTo>
                <a:lnTo>
                  <a:pt x="12536" y="10289"/>
                </a:lnTo>
                <a:lnTo>
                  <a:pt x="12569" y="10343"/>
                </a:lnTo>
                <a:lnTo>
                  <a:pt x="12606" y="10411"/>
                </a:lnTo>
                <a:lnTo>
                  <a:pt x="12628" y="10474"/>
                </a:lnTo>
                <a:lnTo>
                  <a:pt x="12643" y="10495"/>
                </a:lnTo>
                <a:lnTo>
                  <a:pt x="12659" y="10536"/>
                </a:lnTo>
                <a:lnTo>
                  <a:pt x="12654" y="10555"/>
                </a:lnTo>
                <a:lnTo>
                  <a:pt x="12676" y="10605"/>
                </a:lnTo>
                <a:lnTo>
                  <a:pt x="12707" y="10617"/>
                </a:lnTo>
                <a:lnTo>
                  <a:pt x="12734" y="10652"/>
                </a:lnTo>
                <a:lnTo>
                  <a:pt x="12766" y="10742"/>
                </a:lnTo>
                <a:lnTo>
                  <a:pt x="12766" y="10789"/>
                </a:lnTo>
                <a:lnTo>
                  <a:pt x="12771" y="10845"/>
                </a:lnTo>
                <a:lnTo>
                  <a:pt x="12809" y="10920"/>
                </a:lnTo>
                <a:lnTo>
                  <a:pt x="12835" y="10933"/>
                </a:lnTo>
                <a:lnTo>
                  <a:pt x="12877" y="10989"/>
                </a:lnTo>
                <a:lnTo>
                  <a:pt x="12894" y="11051"/>
                </a:lnTo>
                <a:lnTo>
                  <a:pt x="12925" y="11120"/>
                </a:lnTo>
                <a:lnTo>
                  <a:pt x="12957" y="11148"/>
                </a:lnTo>
                <a:lnTo>
                  <a:pt x="12962" y="11182"/>
                </a:lnTo>
                <a:lnTo>
                  <a:pt x="12978" y="11202"/>
                </a:lnTo>
                <a:lnTo>
                  <a:pt x="12983" y="11236"/>
                </a:lnTo>
                <a:lnTo>
                  <a:pt x="12983" y="11270"/>
                </a:lnTo>
                <a:lnTo>
                  <a:pt x="12978" y="11285"/>
                </a:lnTo>
                <a:lnTo>
                  <a:pt x="12983" y="11320"/>
                </a:lnTo>
                <a:lnTo>
                  <a:pt x="12973" y="11326"/>
                </a:lnTo>
                <a:lnTo>
                  <a:pt x="12988" y="11361"/>
                </a:lnTo>
                <a:lnTo>
                  <a:pt x="13000" y="11414"/>
                </a:lnTo>
                <a:lnTo>
                  <a:pt x="13010" y="11436"/>
                </a:lnTo>
                <a:lnTo>
                  <a:pt x="13010" y="11476"/>
                </a:lnTo>
                <a:lnTo>
                  <a:pt x="13026" y="11526"/>
                </a:lnTo>
                <a:lnTo>
                  <a:pt x="13068" y="11532"/>
                </a:lnTo>
                <a:lnTo>
                  <a:pt x="13090" y="11517"/>
                </a:lnTo>
                <a:lnTo>
                  <a:pt x="13116" y="11517"/>
                </a:lnTo>
                <a:lnTo>
                  <a:pt x="13128" y="11498"/>
                </a:lnTo>
                <a:lnTo>
                  <a:pt x="13143" y="11492"/>
                </a:lnTo>
                <a:lnTo>
                  <a:pt x="13154" y="11470"/>
                </a:lnTo>
                <a:lnTo>
                  <a:pt x="13169" y="11464"/>
                </a:lnTo>
                <a:lnTo>
                  <a:pt x="13218" y="11457"/>
                </a:lnTo>
                <a:lnTo>
                  <a:pt x="13254" y="11442"/>
                </a:lnTo>
                <a:lnTo>
                  <a:pt x="13287" y="11408"/>
                </a:lnTo>
                <a:lnTo>
                  <a:pt x="13302" y="11414"/>
                </a:lnTo>
                <a:lnTo>
                  <a:pt x="13329" y="11408"/>
                </a:lnTo>
                <a:lnTo>
                  <a:pt x="13382" y="11354"/>
                </a:lnTo>
                <a:lnTo>
                  <a:pt x="13479" y="11320"/>
                </a:lnTo>
                <a:lnTo>
                  <a:pt x="13537" y="11285"/>
                </a:lnTo>
                <a:lnTo>
                  <a:pt x="13537" y="11257"/>
                </a:lnTo>
                <a:lnTo>
                  <a:pt x="13547" y="11223"/>
                </a:lnTo>
                <a:lnTo>
                  <a:pt x="13590" y="11202"/>
                </a:lnTo>
                <a:lnTo>
                  <a:pt x="13617" y="11195"/>
                </a:lnTo>
                <a:lnTo>
                  <a:pt x="13653" y="11167"/>
                </a:lnTo>
                <a:lnTo>
                  <a:pt x="13686" y="11174"/>
                </a:lnTo>
                <a:lnTo>
                  <a:pt x="13713" y="11154"/>
                </a:lnTo>
                <a:lnTo>
                  <a:pt x="13713" y="11120"/>
                </a:lnTo>
                <a:lnTo>
                  <a:pt x="13733" y="11099"/>
                </a:lnTo>
                <a:lnTo>
                  <a:pt x="13771" y="11099"/>
                </a:lnTo>
                <a:lnTo>
                  <a:pt x="13786" y="11086"/>
                </a:lnTo>
                <a:lnTo>
                  <a:pt x="13793" y="11045"/>
                </a:lnTo>
                <a:lnTo>
                  <a:pt x="13829" y="11017"/>
                </a:lnTo>
                <a:lnTo>
                  <a:pt x="13856" y="11017"/>
                </a:lnTo>
                <a:lnTo>
                  <a:pt x="13861" y="11010"/>
                </a:lnTo>
                <a:lnTo>
                  <a:pt x="13856" y="10955"/>
                </a:lnTo>
                <a:lnTo>
                  <a:pt x="13866" y="10914"/>
                </a:lnTo>
                <a:lnTo>
                  <a:pt x="13878" y="10892"/>
                </a:lnTo>
                <a:lnTo>
                  <a:pt x="13904" y="10899"/>
                </a:lnTo>
                <a:lnTo>
                  <a:pt x="13926" y="10845"/>
                </a:lnTo>
                <a:lnTo>
                  <a:pt x="13952" y="10817"/>
                </a:lnTo>
                <a:lnTo>
                  <a:pt x="13962" y="10796"/>
                </a:lnTo>
                <a:lnTo>
                  <a:pt x="13984" y="10748"/>
                </a:lnTo>
                <a:lnTo>
                  <a:pt x="13984" y="10727"/>
                </a:lnTo>
                <a:lnTo>
                  <a:pt x="13962" y="10721"/>
                </a:lnTo>
                <a:lnTo>
                  <a:pt x="13946" y="10693"/>
                </a:lnTo>
                <a:lnTo>
                  <a:pt x="13919" y="10645"/>
                </a:lnTo>
                <a:lnTo>
                  <a:pt x="13887" y="10632"/>
                </a:lnTo>
                <a:lnTo>
                  <a:pt x="13846" y="10617"/>
                </a:lnTo>
                <a:lnTo>
                  <a:pt x="13813" y="10590"/>
                </a:lnTo>
                <a:lnTo>
                  <a:pt x="13786" y="10536"/>
                </a:lnTo>
                <a:lnTo>
                  <a:pt x="13781" y="10467"/>
                </a:lnTo>
                <a:lnTo>
                  <a:pt x="13786" y="10452"/>
                </a:lnTo>
                <a:lnTo>
                  <a:pt x="13793" y="10418"/>
                </a:lnTo>
                <a:lnTo>
                  <a:pt x="13786" y="10411"/>
                </a:lnTo>
                <a:lnTo>
                  <a:pt x="13771" y="10439"/>
                </a:lnTo>
                <a:lnTo>
                  <a:pt x="13733" y="10486"/>
                </a:lnTo>
                <a:lnTo>
                  <a:pt x="13691" y="10542"/>
                </a:lnTo>
                <a:lnTo>
                  <a:pt x="13648" y="10598"/>
                </a:lnTo>
                <a:lnTo>
                  <a:pt x="13612" y="10598"/>
                </a:lnTo>
                <a:lnTo>
                  <a:pt x="13563" y="10598"/>
                </a:lnTo>
                <a:lnTo>
                  <a:pt x="13515" y="10611"/>
                </a:lnTo>
                <a:lnTo>
                  <a:pt x="13515" y="10590"/>
                </a:lnTo>
                <a:lnTo>
                  <a:pt x="13505" y="10598"/>
                </a:lnTo>
                <a:lnTo>
                  <a:pt x="13494" y="10564"/>
                </a:lnTo>
                <a:lnTo>
                  <a:pt x="13505" y="10514"/>
                </a:lnTo>
                <a:lnTo>
                  <a:pt x="13505" y="10467"/>
                </a:lnTo>
                <a:lnTo>
                  <a:pt x="13489" y="10439"/>
                </a:lnTo>
                <a:lnTo>
                  <a:pt x="13474" y="10446"/>
                </a:lnTo>
                <a:lnTo>
                  <a:pt x="13457" y="10486"/>
                </a:lnTo>
                <a:lnTo>
                  <a:pt x="13462" y="10549"/>
                </a:lnTo>
                <a:lnTo>
                  <a:pt x="13452" y="10529"/>
                </a:lnTo>
                <a:lnTo>
                  <a:pt x="13447" y="10501"/>
                </a:lnTo>
                <a:lnTo>
                  <a:pt x="13430" y="10480"/>
                </a:lnTo>
                <a:lnTo>
                  <a:pt x="13425" y="10452"/>
                </a:lnTo>
                <a:lnTo>
                  <a:pt x="13430" y="10426"/>
                </a:lnTo>
                <a:lnTo>
                  <a:pt x="13425" y="10392"/>
                </a:lnTo>
                <a:lnTo>
                  <a:pt x="13387" y="10358"/>
                </a:lnTo>
                <a:lnTo>
                  <a:pt x="13377" y="10330"/>
                </a:lnTo>
                <a:lnTo>
                  <a:pt x="13351" y="10308"/>
                </a:lnTo>
                <a:lnTo>
                  <a:pt x="13329" y="10233"/>
                </a:lnTo>
                <a:lnTo>
                  <a:pt x="13307" y="10171"/>
                </a:lnTo>
                <a:lnTo>
                  <a:pt x="13314" y="10151"/>
                </a:lnTo>
                <a:lnTo>
                  <a:pt x="13302" y="10108"/>
                </a:lnTo>
                <a:lnTo>
                  <a:pt x="13341" y="10117"/>
                </a:lnTo>
                <a:lnTo>
                  <a:pt x="13361" y="10083"/>
                </a:lnTo>
                <a:lnTo>
                  <a:pt x="13399" y="10108"/>
                </a:lnTo>
                <a:lnTo>
                  <a:pt x="13430" y="10096"/>
                </a:lnTo>
                <a:lnTo>
                  <a:pt x="13479" y="10220"/>
                </a:lnTo>
                <a:lnTo>
                  <a:pt x="13515" y="10302"/>
                </a:lnTo>
                <a:lnTo>
                  <a:pt x="13573" y="10330"/>
                </a:lnTo>
                <a:lnTo>
                  <a:pt x="13633" y="10392"/>
                </a:lnTo>
                <a:lnTo>
                  <a:pt x="13701" y="10418"/>
                </a:lnTo>
                <a:lnTo>
                  <a:pt x="13760" y="10377"/>
                </a:lnTo>
                <a:lnTo>
                  <a:pt x="13803" y="10364"/>
                </a:lnTo>
                <a:lnTo>
                  <a:pt x="13829" y="10377"/>
                </a:lnTo>
                <a:lnTo>
                  <a:pt x="13856" y="10480"/>
                </a:lnTo>
                <a:lnTo>
                  <a:pt x="13919" y="10495"/>
                </a:lnTo>
                <a:lnTo>
                  <a:pt x="13984" y="10514"/>
                </a:lnTo>
                <a:lnTo>
                  <a:pt x="14095" y="10542"/>
                </a:lnTo>
                <a:lnTo>
                  <a:pt x="14175" y="10529"/>
                </a:lnTo>
                <a:lnTo>
                  <a:pt x="14271" y="10529"/>
                </a:lnTo>
                <a:lnTo>
                  <a:pt x="14378" y="10514"/>
                </a:lnTo>
                <a:lnTo>
                  <a:pt x="14419" y="10577"/>
                </a:lnTo>
                <a:lnTo>
                  <a:pt x="14436" y="10639"/>
                </a:lnTo>
                <a:lnTo>
                  <a:pt x="14478" y="10658"/>
                </a:lnTo>
                <a:lnTo>
                  <a:pt x="14547" y="10727"/>
                </a:lnTo>
                <a:lnTo>
                  <a:pt x="14564" y="10761"/>
                </a:lnTo>
                <a:lnTo>
                  <a:pt x="14537" y="10789"/>
                </a:lnTo>
                <a:lnTo>
                  <a:pt x="14611" y="10886"/>
                </a:lnTo>
                <a:lnTo>
                  <a:pt x="14654" y="10892"/>
                </a:lnTo>
                <a:lnTo>
                  <a:pt x="14739" y="10845"/>
                </a:lnTo>
                <a:lnTo>
                  <a:pt x="14750" y="10920"/>
                </a:lnTo>
                <a:lnTo>
                  <a:pt x="14750" y="11017"/>
                </a:lnTo>
                <a:lnTo>
                  <a:pt x="14765" y="11120"/>
                </a:lnTo>
                <a:lnTo>
                  <a:pt x="14792" y="11270"/>
                </a:lnTo>
                <a:lnTo>
                  <a:pt x="14845" y="11380"/>
                </a:lnTo>
                <a:lnTo>
                  <a:pt x="14857" y="11429"/>
                </a:lnTo>
                <a:lnTo>
                  <a:pt x="14872" y="11526"/>
                </a:lnTo>
                <a:lnTo>
                  <a:pt x="14903" y="11601"/>
                </a:lnTo>
                <a:lnTo>
                  <a:pt x="14925" y="11635"/>
                </a:lnTo>
                <a:lnTo>
                  <a:pt x="14946" y="11711"/>
                </a:lnTo>
                <a:lnTo>
                  <a:pt x="14973" y="11814"/>
                </a:lnTo>
                <a:lnTo>
                  <a:pt x="15026" y="11882"/>
                </a:lnTo>
                <a:lnTo>
                  <a:pt x="15048" y="11861"/>
                </a:lnTo>
                <a:lnTo>
                  <a:pt x="15069" y="11814"/>
                </a:lnTo>
                <a:lnTo>
                  <a:pt x="15122" y="11792"/>
                </a:lnTo>
                <a:lnTo>
                  <a:pt x="15106" y="11766"/>
                </a:lnTo>
                <a:lnTo>
                  <a:pt x="15132" y="11711"/>
                </a:lnTo>
                <a:lnTo>
                  <a:pt x="15164" y="11704"/>
                </a:lnTo>
                <a:lnTo>
                  <a:pt x="15164" y="11573"/>
                </a:lnTo>
                <a:lnTo>
                  <a:pt x="15191" y="11498"/>
                </a:lnTo>
                <a:lnTo>
                  <a:pt x="15186" y="11436"/>
                </a:lnTo>
                <a:lnTo>
                  <a:pt x="15176" y="11333"/>
                </a:lnTo>
                <a:lnTo>
                  <a:pt x="15191" y="11270"/>
                </a:lnTo>
                <a:lnTo>
                  <a:pt x="15217" y="11264"/>
                </a:lnTo>
                <a:lnTo>
                  <a:pt x="15270" y="11236"/>
                </a:lnTo>
                <a:lnTo>
                  <a:pt x="15297" y="11217"/>
                </a:lnTo>
                <a:lnTo>
                  <a:pt x="15297" y="11182"/>
                </a:lnTo>
                <a:lnTo>
                  <a:pt x="15355" y="11133"/>
                </a:lnTo>
                <a:lnTo>
                  <a:pt x="15398" y="11086"/>
                </a:lnTo>
                <a:lnTo>
                  <a:pt x="15462" y="10989"/>
                </a:lnTo>
                <a:lnTo>
                  <a:pt x="15548" y="10933"/>
                </a:lnTo>
                <a:lnTo>
                  <a:pt x="15580" y="10886"/>
                </a:lnTo>
                <a:lnTo>
                  <a:pt x="15575" y="10824"/>
                </a:lnTo>
                <a:lnTo>
                  <a:pt x="15648" y="10811"/>
                </a:lnTo>
                <a:lnTo>
                  <a:pt x="15686" y="10811"/>
                </a:lnTo>
                <a:lnTo>
                  <a:pt x="15696" y="10783"/>
                </a:lnTo>
                <a:lnTo>
                  <a:pt x="15718" y="10789"/>
                </a:lnTo>
                <a:lnTo>
                  <a:pt x="15734" y="10796"/>
                </a:lnTo>
                <a:lnTo>
                  <a:pt x="15744" y="10783"/>
                </a:lnTo>
                <a:lnTo>
                  <a:pt x="15771" y="10796"/>
                </a:lnTo>
                <a:lnTo>
                  <a:pt x="15787" y="10748"/>
                </a:lnTo>
                <a:lnTo>
                  <a:pt x="15781" y="10714"/>
                </a:lnTo>
                <a:lnTo>
                  <a:pt x="15834" y="10714"/>
                </a:lnTo>
                <a:lnTo>
                  <a:pt x="15861" y="10761"/>
                </a:lnTo>
                <a:lnTo>
                  <a:pt x="15872" y="10804"/>
                </a:lnTo>
                <a:lnTo>
                  <a:pt x="15877" y="10845"/>
                </a:lnTo>
                <a:lnTo>
                  <a:pt x="15894" y="10886"/>
                </a:lnTo>
                <a:lnTo>
                  <a:pt x="15935" y="10948"/>
                </a:lnTo>
                <a:lnTo>
                  <a:pt x="15967" y="10955"/>
                </a:lnTo>
                <a:lnTo>
                  <a:pt x="15962" y="10983"/>
                </a:lnTo>
                <a:lnTo>
                  <a:pt x="16010" y="11071"/>
                </a:lnTo>
                <a:lnTo>
                  <a:pt x="16020" y="11148"/>
                </a:lnTo>
                <a:lnTo>
                  <a:pt x="16000" y="11242"/>
                </a:lnTo>
                <a:lnTo>
                  <a:pt x="16037" y="11264"/>
                </a:lnTo>
                <a:lnTo>
                  <a:pt x="16068" y="11230"/>
                </a:lnTo>
                <a:lnTo>
                  <a:pt x="16133" y="11174"/>
                </a:lnTo>
                <a:lnTo>
                  <a:pt x="16170" y="11133"/>
                </a:lnTo>
                <a:lnTo>
                  <a:pt x="16196" y="11195"/>
                </a:lnTo>
                <a:lnTo>
                  <a:pt x="16206" y="11292"/>
                </a:lnTo>
                <a:lnTo>
                  <a:pt x="16228" y="11380"/>
                </a:lnTo>
                <a:lnTo>
                  <a:pt x="16249" y="11423"/>
                </a:lnTo>
                <a:lnTo>
                  <a:pt x="16244" y="11504"/>
                </a:lnTo>
                <a:lnTo>
                  <a:pt x="16266" y="11552"/>
                </a:lnTo>
                <a:lnTo>
                  <a:pt x="16249" y="11614"/>
                </a:lnTo>
                <a:lnTo>
                  <a:pt x="16254" y="11670"/>
                </a:lnTo>
                <a:lnTo>
                  <a:pt x="16239" y="11745"/>
                </a:lnTo>
                <a:lnTo>
                  <a:pt x="16233" y="11792"/>
                </a:lnTo>
                <a:lnTo>
                  <a:pt x="16244" y="11835"/>
                </a:lnTo>
                <a:lnTo>
                  <a:pt x="16254" y="11792"/>
                </a:lnTo>
                <a:lnTo>
                  <a:pt x="16281" y="11827"/>
                </a:lnTo>
                <a:lnTo>
                  <a:pt x="16313" y="11869"/>
                </a:lnTo>
                <a:lnTo>
                  <a:pt x="16324" y="11904"/>
                </a:lnTo>
                <a:lnTo>
                  <a:pt x="16346" y="11930"/>
                </a:lnTo>
                <a:lnTo>
                  <a:pt x="16356" y="11964"/>
                </a:lnTo>
                <a:lnTo>
                  <a:pt x="16351" y="12020"/>
                </a:lnTo>
                <a:lnTo>
                  <a:pt x="16372" y="12061"/>
                </a:lnTo>
                <a:lnTo>
                  <a:pt x="16382" y="12123"/>
                </a:lnTo>
                <a:lnTo>
                  <a:pt x="16414" y="12170"/>
                </a:lnTo>
                <a:lnTo>
                  <a:pt x="16419" y="12213"/>
                </a:lnTo>
                <a:lnTo>
                  <a:pt x="16489" y="12273"/>
                </a:lnTo>
                <a:lnTo>
                  <a:pt x="16542" y="12329"/>
                </a:lnTo>
                <a:lnTo>
                  <a:pt x="16585" y="12323"/>
                </a:lnTo>
                <a:lnTo>
                  <a:pt x="16585" y="12295"/>
                </a:lnTo>
                <a:lnTo>
                  <a:pt x="16564" y="12226"/>
                </a:lnTo>
                <a:lnTo>
                  <a:pt x="16542" y="12204"/>
                </a:lnTo>
                <a:lnTo>
                  <a:pt x="16537" y="12164"/>
                </a:lnTo>
                <a:lnTo>
                  <a:pt x="16532" y="12136"/>
                </a:lnTo>
                <a:lnTo>
                  <a:pt x="16537" y="12101"/>
                </a:lnTo>
                <a:lnTo>
                  <a:pt x="16532" y="12054"/>
                </a:lnTo>
                <a:lnTo>
                  <a:pt x="16505" y="12007"/>
                </a:lnTo>
                <a:lnTo>
                  <a:pt x="16472" y="11958"/>
                </a:lnTo>
                <a:lnTo>
                  <a:pt x="16457" y="11951"/>
                </a:lnTo>
                <a:lnTo>
                  <a:pt x="16426" y="11910"/>
                </a:lnTo>
                <a:lnTo>
                  <a:pt x="16387" y="11904"/>
                </a:lnTo>
                <a:lnTo>
                  <a:pt x="16356" y="11861"/>
                </a:lnTo>
                <a:lnTo>
                  <a:pt x="16346" y="11792"/>
                </a:lnTo>
                <a:lnTo>
                  <a:pt x="16324" y="11723"/>
                </a:lnTo>
                <a:lnTo>
                  <a:pt x="16286" y="11723"/>
                </a:lnTo>
                <a:lnTo>
                  <a:pt x="16281" y="11670"/>
                </a:lnTo>
                <a:lnTo>
                  <a:pt x="16303" y="11601"/>
                </a:lnTo>
                <a:lnTo>
                  <a:pt x="16334" y="11492"/>
                </a:lnTo>
                <a:lnTo>
                  <a:pt x="16339" y="11408"/>
                </a:lnTo>
                <a:lnTo>
                  <a:pt x="16392" y="11408"/>
                </a:lnTo>
                <a:lnTo>
                  <a:pt x="16382" y="11470"/>
                </a:lnTo>
                <a:lnTo>
                  <a:pt x="16431" y="11470"/>
                </a:lnTo>
                <a:lnTo>
                  <a:pt x="16484" y="11504"/>
                </a:lnTo>
                <a:lnTo>
                  <a:pt x="16515" y="11586"/>
                </a:lnTo>
                <a:lnTo>
                  <a:pt x="16537" y="11629"/>
                </a:lnTo>
                <a:lnTo>
                  <a:pt x="16585" y="11642"/>
                </a:lnTo>
                <a:lnTo>
                  <a:pt x="16627" y="11683"/>
                </a:lnTo>
                <a:lnTo>
                  <a:pt x="16612" y="11732"/>
                </a:lnTo>
                <a:lnTo>
                  <a:pt x="16632" y="11779"/>
                </a:lnTo>
                <a:lnTo>
                  <a:pt x="16707" y="11711"/>
                </a:lnTo>
                <a:lnTo>
                  <a:pt x="16755" y="11648"/>
                </a:lnTo>
                <a:lnTo>
                  <a:pt x="16825" y="11601"/>
                </a:lnTo>
                <a:lnTo>
                  <a:pt x="16871" y="11552"/>
                </a:lnTo>
                <a:lnTo>
                  <a:pt x="16878" y="11414"/>
                </a:lnTo>
                <a:lnTo>
                  <a:pt x="16851" y="11270"/>
                </a:lnTo>
                <a:lnTo>
                  <a:pt x="16813" y="11208"/>
                </a:lnTo>
                <a:lnTo>
                  <a:pt x="16760" y="11161"/>
                </a:lnTo>
                <a:lnTo>
                  <a:pt x="16707" y="11058"/>
                </a:lnTo>
                <a:lnTo>
                  <a:pt x="16665" y="10976"/>
                </a:lnTo>
                <a:lnTo>
                  <a:pt x="16675" y="10920"/>
                </a:lnTo>
                <a:lnTo>
                  <a:pt x="16723" y="10845"/>
                </a:lnTo>
                <a:lnTo>
                  <a:pt x="16803" y="10776"/>
                </a:lnTo>
                <a:lnTo>
                  <a:pt x="16830" y="10761"/>
                </a:lnTo>
                <a:lnTo>
                  <a:pt x="16909" y="10789"/>
                </a:lnTo>
                <a:lnTo>
                  <a:pt x="16893" y="10824"/>
                </a:lnTo>
                <a:lnTo>
                  <a:pt x="16909" y="10879"/>
                </a:lnTo>
                <a:lnTo>
                  <a:pt x="16941" y="10873"/>
                </a:lnTo>
                <a:lnTo>
                  <a:pt x="16963" y="10789"/>
                </a:lnTo>
                <a:lnTo>
                  <a:pt x="17026" y="10776"/>
                </a:lnTo>
                <a:lnTo>
                  <a:pt x="17105" y="10736"/>
                </a:lnTo>
                <a:lnTo>
                  <a:pt x="17137" y="10693"/>
                </a:lnTo>
                <a:lnTo>
                  <a:pt x="17159" y="10721"/>
                </a:lnTo>
                <a:lnTo>
                  <a:pt x="17197" y="10686"/>
                </a:lnTo>
                <a:lnTo>
                  <a:pt x="17260" y="10680"/>
                </a:lnTo>
                <a:lnTo>
                  <a:pt x="17340" y="10611"/>
                </a:lnTo>
                <a:lnTo>
                  <a:pt x="17420" y="10536"/>
                </a:lnTo>
                <a:lnTo>
                  <a:pt x="17473" y="10439"/>
                </a:lnTo>
                <a:lnTo>
                  <a:pt x="17521" y="10330"/>
                </a:lnTo>
                <a:lnTo>
                  <a:pt x="17563" y="10239"/>
                </a:lnTo>
                <a:lnTo>
                  <a:pt x="17596" y="10233"/>
                </a:lnTo>
                <a:lnTo>
                  <a:pt x="17611" y="10164"/>
                </a:lnTo>
                <a:lnTo>
                  <a:pt x="17622" y="10096"/>
                </a:lnTo>
                <a:lnTo>
                  <a:pt x="17589" y="10068"/>
                </a:lnTo>
                <a:lnTo>
                  <a:pt x="17574" y="10020"/>
                </a:lnTo>
                <a:lnTo>
                  <a:pt x="17611" y="9999"/>
                </a:lnTo>
                <a:lnTo>
                  <a:pt x="17611" y="9937"/>
                </a:lnTo>
                <a:lnTo>
                  <a:pt x="17574" y="9868"/>
                </a:lnTo>
                <a:lnTo>
                  <a:pt x="17536" y="9786"/>
                </a:lnTo>
                <a:lnTo>
                  <a:pt x="17516" y="9696"/>
                </a:lnTo>
                <a:lnTo>
                  <a:pt x="17451" y="9649"/>
                </a:lnTo>
                <a:lnTo>
                  <a:pt x="17483" y="9587"/>
                </a:lnTo>
                <a:lnTo>
                  <a:pt x="17543" y="9539"/>
                </a:lnTo>
                <a:lnTo>
                  <a:pt x="17569" y="9490"/>
                </a:lnTo>
                <a:lnTo>
                  <a:pt x="17654" y="9464"/>
                </a:lnTo>
                <a:lnTo>
                  <a:pt x="17642" y="9415"/>
                </a:lnTo>
                <a:lnTo>
                  <a:pt x="17606" y="9415"/>
                </a:lnTo>
                <a:lnTo>
                  <a:pt x="17553" y="9380"/>
                </a:lnTo>
                <a:lnTo>
                  <a:pt x="17489" y="9449"/>
                </a:lnTo>
                <a:lnTo>
                  <a:pt x="17441" y="9421"/>
                </a:lnTo>
                <a:lnTo>
                  <a:pt x="17441" y="9380"/>
                </a:lnTo>
                <a:lnTo>
                  <a:pt x="17393" y="9368"/>
                </a:lnTo>
                <a:lnTo>
                  <a:pt x="17361" y="9305"/>
                </a:lnTo>
                <a:lnTo>
                  <a:pt x="17393" y="9258"/>
                </a:lnTo>
                <a:lnTo>
                  <a:pt x="17451" y="9249"/>
                </a:lnTo>
                <a:lnTo>
                  <a:pt x="17489" y="9189"/>
                </a:lnTo>
                <a:lnTo>
                  <a:pt x="17553" y="9121"/>
                </a:lnTo>
                <a:lnTo>
                  <a:pt x="17606" y="9086"/>
                </a:lnTo>
                <a:lnTo>
                  <a:pt x="17637" y="9140"/>
                </a:lnTo>
                <a:lnTo>
                  <a:pt x="17589" y="9209"/>
                </a:lnTo>
                <a:lnTo>
                  <a:pt x="17601" y="9249"/>
                </a:lnTo>
                <a:lnTo>
                  <a:pt x="17569" y="9299"/>
                </a:lnTo>
                <a:lnTo>
                  <a:pt x="17632" y="9271"/>
                </a:lnTo>
                <a:lnTo>
                  <a:pt x="17659" y="9196"/>
                </a:lnTo>
                <a:lnTo>
                  <a:pt x="17739" y="9168"/>
                </a:lnTo>
                <a:lnTo>
                  <a:pt x="17765" y="9196"/>
                </a:lnTo>
                <a:lnTo>
                  <a:pt x="17797" y="9209"/>
                </a:lnTo>
                <a:lnTo>
                  <a:pt x="17802" y="9224"/>
                </a:lnTo>
                <a:lnTo>
                  <a:pt x="17787" y="9277"/>
                </a:lnTo>
                <a:lnTo>
                  <a:pt x="17792" y="9299"/>
                </a:lnTo>
                <a:lnTo>
                  <a:pt x="17775" y="9312"/>
                </a:lnTo>
                <a:lnTo>
                  <a:pt x="17760" y="9353"/>
                </a:lnTo>
                <a:lnTo>
                  <a:pt x="17775" y="9368"/>
                </a:lnTo>
                <a:lnTo>
                  <a:pt x="17792" y="9374"/>
                </a:lnTo>
                <a:lnTo>
                  <a:pt x="17792" y="9396"/>
                </a:lnTo>
                <a:lnTo>
                  <a:pt x="17809" y="9387"/>
                </a:lnTo>
                <a:lnTo>
                  <a:pt x="17814" y="9368"/>
                </a:lnTo>
                <a:lnTo>
                  <a:pt x="17840" y="9387"/>
                </a:lnTo>
                <a:lnTo>
                  <a:pt x="17882" y="9471"/>
                </a:lnTo>
                <a:lnTo>
                  <a:pt x="17840" y="9484"/>
                </a:lnTo>
                <a:lnTo>
                  <a:pt x="17867" y="9580"/>
                </a:lnTo>
                <a:lnTo>
                  <a:pt x="17855" y="9649"/>
                </a:lnTo>
                <a:lnTo>
                  <a:pt x="17862" y="9696"/>
                </a:lnTo>
                <a:lnTo>
                  <a:pt x="17915" y="9690"/>
                </a:lnTo>
                <a:lnTo>
                  <a:pt x="17961" y="9649"/>
                </a:lnTo>
                <a:lnTo>
                  <a:pt x="18015" y="9627"/>
                </a:lnTo>
                <a:lnTo>
                  <a:pt x="18036" y="9580"/>
                </a:lnTo>
                <a:lnTo>
                  <a:pt x="18036" y="9471"/>
                </a:lnTo>
                <a:lnTo>
                  <a:pt x="18021" y="9408"/>
                </a:lnTo>
                <a:lnTo>
                  <a:pt x="17973" y="9299"/>
                </a:lnTo>
                <a:lnTo>
                  <a:pt x="17942" y="9258"/>
                </a:lnTo>
                <a:lnTo>
                  <a:pt x="17920" y="9243"/>
                </a:lnTo>
                <a:lnTo>
                  <a:pt x="17925" y="9230"/>
                </a:lnTo>
                <a:lnTo>
                  <a:pt x="17925" y="9189"/>
                </a:lnTo>
                <a:lnTo>
                  <a:pt x="17952" y="9161"/>
                </a:lnTo>
                <a:lnTo>
                  <a:pt x="17988" y="9146"/>
                </a:lnTo>
                <a:lnTo>
                  <a:pt x="18010" y="9121"/>
                </a:lnTo>
                <a:lnTo>
                  <a:pt x="18021" y="9099"/>
                </a:lnTo>
                <a:lnTo>
                  <a:pt x="18053" y="9078"/>
                </a:lnTo>
                <a:lnTo>
                  <a:pt x="18053" y="9009"/>
                </a:lnTo>
                <a:lnTo>
                  <a:pt x="18068" y="8975"/>
                </a:lnTo>
                <a:lnTo>
                  <a:pt x="18094" y="8940"/>
                </a:lnTo>
                <a:lnTo>
                  <a:pt x="18116" y="8949"/>
                </a:lnTo>
                <a:lnTo>
                  <a:pt x="18128" y="8914"/>
                </a:lnTo>
                <a:lnTo>
                  <a:pt x="18207" y="8837"/>
                </a:lnTo>
                <a:lnTo>
                  <a:pt x="18244" y="8887"/>
                </a:lnTo>
                <a:lnTo>
                  <a:pt x="18281" y="8887"/>
                </a:lnTo>
                <a:lnTo>
                  <a:pt x="18360" y="8824"/>
                </a:lnTo>
                <a:lnTo>
                  <a:pt x="18399" y="8762"/>
                </a:lnTo>
                <a:lnTo>
                  <a:pt x="18478" y="8640"/>
                </a:lnTo>
                <a:lnTo>
                  <a:pt x="18558" y="8515"/>
                </a:lnTo>
                <a:lnTo>
                  <a:pt x="18580" y="8440"/>
                </a:lnTo>
                <a:lnTo>
                  <a:pt x="18670" y="8274"/>
                </a:lnTo>
                <a:lnTo>
                  <a:pt x="18696" y="8090"/>
                </a:lnTo>
                <a:lnTo>
                  <a:pt x="18701" y="7944"/>
                </a:lnTo>
                <a:lnTo>
                  <a:pt x="18749" y="7821"/>
                </a:lnTo>
                <a:lnTo>
                  <a:pt x="18749" y="7718"/>
                </a:lnTo>
                <a:lnTo>
                  <a:pt x="18665" y="7581"/>
                </a:lnTo>
                <a:lnTo>
                  <a:pt x="18600" y="7574"/>
                </a:lnTo>
                <a:lnTo>
                  <a:pt x="18563" y="7635"/>
                </a:lnTo>
                <a:lnTo>
                  <a:pt x="18505" y="7609"/>
                </a:lnTo>
                <a:lnTo>
                  <a:pt x="18478" y="7525"/>
                </a:lnTo>
                <a:lnTo>
                  <a:pt x="18387" y="7512"/>
                </a:lnTo>
                <a:lnTo>
                  <a:pt x="18611" y="7196"/>
                </a:lnTo>
                <a:lnTo>
                  <a:pt x="18803" y="6922"/>
                </a:lnTo>
                <a:lnTo>
                  <a:pt x="18994" y="6879"/>
                </a:lnTo>
                <a:lnTo>
                  <a:pt x="19175" y="6907"/>
                </a:lnTo>
                <a:lnTo>
                  <a:pt x="19250" y="6831"/>
                </a:lnTo>
                <a:lnTo>
                  <a:pt x="19339" y="6853"/>
                </a:lnTo>
                <a:lnTo>
                  <a:pt x="19334" y="6956"/>
                </a:lnTo>
                <a:lnTo>
                  <a:pt x="19424" y="6941"/>
                </a:lnTo>
                <a:lnTo>
                  <a:pt x="19552" y="6900"/>
                </a:lnTo>
                <a:lnTo>
                  <a:pt x="19504" y="6810"/>
                </a:lnTo>
                <a:lnTo>
                  <a:pt x="19649" y="6556"/>
                </a:lnTo>
                <a:lnTo>
                  <a:pt x="19797" y="6501"/>
                </a:lnTo>
                <a:lnTo>
                  <a:pt x="19845" y="6694"/>
                </a:lnTo>
                <a:lnTo>
                  <a:pt x="19994" y="6522"/>
                </a:lnTo>
                <a:lnTo>
                  <a:pt x="20031" y="6391"/>
                </a:lnTo>
                <a:lnTo>
                  <a:pt x="20101" y="6378"/>
                </a:lnTo>
                <a:lnTo>
                  <a:pt x="20053" y="6604"/>
                </a:lnTo>
                <a:lnTo>
                  <a:pt x="19946" y="6728"/>
                </a:lnTo>
                <a:lnTo>
                  <a:pt x="19845" y="6879"/>
                </a:lnTo>
                <a:lnTo>
                  <a:pt x="19738" y="7065"/>
                </a:lnTo>
                <a:lnTo>
                  <a:pt x="19649" y="7100"/>
                </a:lnTo>
                <a:lnTo>
                  <a:pt x="19644" y="7169"/>
                </a:lnTo>
                <a:lnTo>
                  <a:pt x="19595" y="7250"/>
                </a:lnTo>
                <a:lnTo>
                  <a:pt x="19569" y="7437"/>
                </a:lnTo>
                <a:lnTo>
                  <a:pt x="19600" y="7725"/>
                </a:lnTo>
                <a:lnTo>
                  <a:pt x="19627" y="7903"/>
                </a:lnTo>
                <a:lnTo>
                  <a:pt x="19649" y="7987"/>
                </a:lnTo>
                <a:lnTo>
                  <a:pt x="19733" y="7875"/>
                </a:lnTo>
                <a:lnTo>
                  <a:pt x="19750" y="7753"/>
                </a:lnTo>
                <a:lnTo>
                  <a:pt x="19835" y="7725"/>
                </a:lnTo>
                <a:lnTo>
                  <a:pt x="19856" y="7581"/>
                </a:lnTo>
                <a:lnTo>
                  <a:pt x="19956" y="7512"/>
                </a:lnTo>
                <a:lnTo>
                  <a:pt x="19930" y="7456"/>
                </a:lnTo>
                <a:lnTo>
                  <a:pt x="19956" y="7347"/>
                </a:lnTo>
                <a:lnTo>
                  <a:pt x="20009" y="7340"/>
                </a:lnTo>
                <a:lnTo>
                  <a:pt x="20016" y="7141"/>
                </a:lnTo>
                <a:lnTo>
                  <a:pt x="19951" y="7106"/>
                </a:lnTo>
                <a:lnTo>
                  <a:pt x="19951" y="7050"/>
                </a:lnTo>
                <a:lnTo>
                  <a:pt x="20021" y="6913"/>
                </a:lnTo>
                <a:lnTo>
                  <a:pt x="20043" y="6818"/>
                </a:lnTo>
                <a:lnTo>
                  <a:pt x="20122" y="6838"/>
                </a:lnTo>
                <a:lnTo>
                  <a:pt x="20180" y="6776"/>
                </a:lnTo>
                <a:lnTo>
                  <a:pt x="20207" y="6831"/>
                </a:lnTo>
                <a:lnTo>
                  <a:pt x="20362" y="6715"/>
                </a:lnTo>
                <a:lnTo>
                  <a:pt x="20446" y="6818"/>
                </a:lnTo>
                <a:lnTo>
                  <a:pt x="20468" y="6750"/>
                </a:lnTo>
                <a:lnTo>
                  <a:pt x="20553" y="6653"/>
                </a:lnTo>
                <a:lnTo>
                  <a:pt x="20643" y="6544"/>
                </a:lnTo>
                <a:lnTo>
                  <a:pt x="20696" y="6522"/>
                </a:lnTo>
                <a:lnTo>
                  <a:pt x="20860" y="6398"/>
                </a:lnTo>
                <a:lnTo>
                  <a:pt x="20967" y="6432"/>
                </a:lnTo>
                <a:lnTo>
                  <a:pt x="20983" y="6391"/>
                </a:lnTo>
                <a:lnTo>
                  <a:pt x="20978" y="6322"/>
                </a:lnTo>
                <a:lnTo>
                  <a:pt x="20952" y="6275"/>
                </a:lnTo>
                <a:lnTo>
                  <a:pt x="20914" y="6138"/>
                </a:lnTo>
                <a:lnTo>
                  <a:pt x="20860" y="6047"/>
                </a:lnTo>
                <a:lnTo>
                  <a:pt x="20935" y="6063"/>
                </a:lnTo>
                <a:lnTo>
                  <a:pt x="21010" y="5985"/>
                </a:lnTo>
                <a:lnTo>
                  <a:pt x="21042" y="5910"/>
                </a:lnTo>
                <a:lnTo>
                  <a:pt x="21015" y="5824"/>
                </a:lnTo>
                <a:lnTo>
                  <a:pt x="21015" y="5822"/>
                </a:lnTo>
                <a:lnTo>
                  <a:pt x="21017" y="5822"/>
                </a:lnTo>
                <a:lnTo>
                  <a:pt x="21085" y="5779"/>
                </a:lnTo>
                <a:lnTo>
                  <a:pt x="21073" y="5848"/>
                </a:lnTo>
                <a:lnTo>
                  <a:pt x="21106" y="5910"/>
                </a:lnTo>
                <a:lnTo>
                  <a:pt x="21174" y="5891"/>
                </a:lnTo>
                <a:lnTo>
                  <a:pt x="21233" y="5916"/>
                </a:lnTo>
                <a:lnTo>
                  <a:pt x="21244" y="6000"/>
                </a:lnTo>
                <a:lnTo>
                  <a:pt x="21324" y="6047"/>
                </a:lnTo>
                <a:lnTo>
                  <a:pt x="21366" y="6110"/>
                </a:lnTo>
                <a:lnTo>
                  <a:pt x="21419" y="6116"/>
                </a:lnTo>
                <a:lnTo>
                  <a:pt x="21445" y="6075"/>
                </a:lnTo>
                <a:lnTo>
                  <a:pt x="21445" y="5904"/>
                </a:lnTo>
                <a:lnTo>
                  <a:pt x="21542" y="5882"/>
                </a:lnTo>
                <a:lnTo>
                  <a:pt x="21600" y="5807"/>
                </a:lnTo>
                <a:lnTo>
                  <a:pt x="21484" y="5629"/>
                </a:lnTo>
                <a:lnTo>
                  <a:pt x="21329" y="5601"/>
                </a:lnTo>
                <a:lnTo>
                  <a:pt x="21339" y="5738"/>
                </a:lnTo>
                <a:lnTo>
                  <a:pt x="21302" y="5691"/>
                </a:lnTo>
                <a:lnTo>
                  <a:pt x="21307" y="5573"/>
                </a:lnTo>
                <a:lnTo>
                  <a:pt x="21153" y="5375"/>
                </a:lnTo>
                <a:lnTo>
                  <a:pt x="21037" y="5246"/>
                </a:lnTo>
                <a:lnTo>
                  <a:pt x="21037" y="5244"/>
                </a:lnTo>
                <a:lnTo>
                  <a:pt x="20957" y="5154"/>
                </a:lnTo>
                <a:lnTo>
                  <a:pt x="20787" y="5051"/>
                </a:lnTo>
                <a:lnTo>
                  <a:pt x="20664" y="5066"/>
                </a:lnTo>
                <a:lnTo>
                  <a:pt x="20478" y="5004"/>
                </a:lnTo>
                <a:lnTo>
                  <a:pt x="20451" y="5100"/>
                </a:lnTo>
                <a:lnTo>
                  <a:pt x="20500" y="5238"/>
                </a:lnTo>
                <a:lnTo>
                  <a:pt x="20425" y="5307"/>
                </a:lnTo>
                <a:lnTo>
                  <a:pt x="20323" y="5120"/>
                </a:lnTo>
                <a:lnTo>
                  <a:pt x="20212" y="5141"/>
                </a:lnTo>
                <a:lnTo>
                  <a:pt x="20101" y="5100"/>
                </a:lnTo>
                <a:lnTo>
                  <a:pt x="19999" y="5107"/>
                </a:lnTo>
                <a:lnTo>
                  <a:pt x="19920" y="5148"/>
                </a:lnTo>
                <a:lnTo>
                  <a:pt x="19845" y="5085"/>
                </a:lnTo>
                <a:lnTo>
                  <a:pt x="19850" y="4920"/>
                </a:lnTo>
                <a:lnTo>
                  <a:pt x="19803" y="4826"/>
                </a:lnTo>
                <a:lnTo>
                  <a:pt x="19685" y="4783"/>
                </a:lnTo>
                <a:lnTo>
                  <a:pt x="19451" y="4826"/>
                </a:lnTo>
                <a:lnTo>
                  <a:pt x="19298" y="4645"/>
                </a:lnTo>
                <a:lnTo>
                  <a:pt x="19250" y="4501"/>
                </a:lnTo>
                <a:lnTo>
                  <a:pt x="18723" y="4336"/>
                </a:lnTo>
                <a:lnTo>
                  <a:pt x="18648" y="4448"/>
                </a:lnTo>
                <a:lnTo>
                  <a:pt x="18691" y="4673"/>
                </a:lnTo>
                <a:lnTo>
                  <a:pt x="18595" y="4639"/>
                </a:lnTo>
                <a:lnTo>
                  <a:pt x="18553" y="4707"/>
                </a:lnTo>
                <a:lnTo>
                  <a:pt x="18440" y="4632"/>
                </a:lnTo>
                <a:lnTo>
                  <a:pt x="18340" y="4695"/>
                </a:lnTo>
                <a:lnTo>
                  <a:pt x="18244" y="4585"/>
                </a:lnTo>
                <a:lnTo>
                  <a:pt x="18186" y="4832"/>
                </a:lnTo>
                <a:lnTo>
                  <a:pt x="18094" y="4735"/>
                </a:lnTo>
                <a:lnTo>
                  <a:pt x="18021" y="4551"/>
                </a:lnTo>
                <a:lnTo>
                  <a:pt x="18053" y="4448"/>
                </a:lnTo>
                <a:lnTo>
                  <a:pt x="18026" y="4282"/>
                </a:lnTo>
                <a:lnTo>
                  <a:pt x="17930" y="4145"/>
                </a:lnTo>
                <a:lnTo>
                  <a:pt x="17835" y="4145"/>
                </a:lnTo>
                <a:lnTo>
                  <a:pt x="17712" y="4095"/>
                </a:lnTo>
                <a:lnTo>
                  <a:pt x="17707" y="4295"/>
                </a:lnTo>
                <a:lnTo>
                  <a:pt x="17463" y="4254"/>
                </a:lnTo>
                <a:lnTo>
                  <a:pt x="17446" y="4130"/>
                </a:lnTo>
                <a:lnTo>
                  <a:pt x="17260" y="4089"/>
                </a:lnTo>
                <a:lnTo>
                  <a:pt x="17164" y="4130"/>
                </a:lnTo>
                <a:lnTo>
                  <a:pt x="17137" y="4198"/>
                </a:lnTo>
                <a:lnTo>
                  <a:pt x="17105" y="4027"/>
                </a:lnTo>
                <a:lnTo>
                  <a:pt x="17052" y="4076"/>
                </a:lnTo>
                <a:lnTo>
                  <a:pt x="16968" y="4007"/>
                </a:lnTo>
                <a:lnTo>
                  <a:pt x="16893" y="3967"/>
                </a:lnTo>
                <a:lnTo>
                  <a:pt x="16936" y="3883"/>
                </a:lnTo>
                <a:lnTo>
                  <a:pt x="17091" y="3726"/>
                </a:lnTo>
                <a:lnTo>
                  <a:pt x="17154" y="3636"/>
                </a:lnTo>
                <a:lnTo>
                  <a:pt x="17207" y="3554"/>
                </a:lnTo>
                <a:lnTo>
                  <a:pt x="17159" y="3436"/>
                </a:lnTo>
                <a:lnTo>
                  <a:pt x="17026" y="3279"/>
                </a:lnTo>
                <a:lnTo>
                  <a:pt x="16856" y="3271"/>
                </a:lnTo>
                <a:lnTo>
                  <a:pt x="16803" y="3354"/>
                </a:lnTo>
                <a:lnTo>
                  <a:pt x="16786" y="3189"/>
                </a:lnTo>
                <a:lnTo>
                  <a:pt x="16653" y="3142"/>
                </a:lnTo>
                <a:lnTo>
                  <a:pt x="16733" y="3058"/>
                </a:lnTo>
                <a:lnTo>
                  <a:pt x="16632" y="2949"/>
                </a:lnTo>
                <a:close/>
                <a:moveTo>
                  <a:pt x="4857" y="3052"/>
                </a:moveTo>
                <a:lnTo>
                  <a:pt x="4835" y="3189"/>
                </a:lnTo>
                <a:lnTo>
                  <a:pt x="4903" y="3292"/>
                </a:lnTo>
                <a:lnTo>
                  <a:pt x="5021" y="3333"/>
                </a:lnTo>
                <a:lnTo>
                  <a:pt x="5080" y="3470"/>
                </a:lnTo>
                <a:lnTo>
                  <a:pt x="5090" y="3623"/>
                </a:lnTo>
                <a:lnTo>
                  <a:pt x="5111" y="3780"/>
                </a:lnTo>
                <a:lnTo>
                  <a:pt x="5266" y="3870"/>
                </a:lnTo>
                <a:lnTo>
                  <a:pt x="5356" y="3904"/>
                </a:lnTo>
                <a:lnTo>
                  <a:pt x="5479" y="3904"/>
                </a:lnTo>
                <a:lnTo>
                  <a:pt x="5643" y="3855"/>
                </a:lnTo>
                <a:lnTo>
                  <a:pt x="5723" y="3889"/>
                </a:lnTo>
                <a:lnTo>
                  <a:pt x="5808" y="3829"/>
                </a:lnTo>
                <a:lnTo>
                  <a:pt x="5846" y="3752"/>
                </a:lnTo>
                <a:lnTo>
                  <a:pt x="5829" y="3636"/>
                </a:lnTo>
                <a:lnTo>
                  <a:pt x="5771" y="3520"/>
                </a:lnTo>
                <a:lnTo>
                  <a:pt x="5675" y="3498"/>
                </a:lnTo>
                <a:lnTo>
                  <a:pt x="5553" y="3526"/>
                </a:lnTo>
                <a:lnTo>
                  <a:pt x="5462" y="3589"/>
                </a:lnTo>
                <a:lnTo>
                  <a:pt x="5377" y="3567"/>
                </a:lnTo>
                <a:lnTo>
                  <a:pt x="5297" y="3554"/>
                </a:lnTo>
                <a:lnTo>
                  <a:pt x="5261" y="3477"/>
                </a:lnTo>
                <a:lnTo>
                  <a:pt x="5196" y="3408"/>
                </a:lnTo>
                <a:lnTo>
                  <a:pt x="5208" y="3292"/>
                </a:lnTo>
                <a:lnTo>
                  <a:pt x="5159" y="3183"/>
                </a:lnTo>
                <a:lnTo>
                  <a:pt x="5043" y="3183"/>
                </a:lnTo>
                <a:lnTo>
                  <a:pt x="4978" y="3080"/>
                </a:lnTo>
                <a:lnTo>
                  <a:pt x="4857" y="3052"/>
                </a:lnTo>
                <a:close/>
                <a:moveTo>
                  <a:pt x="14484" y="3127"/>
                </a:moveTo>
                <a:lnTo>
                  <a:pt x="14366" y="3176"/>
                </a:lnTo>
                <a:lnTo>
                  <a:pt x="14271" y="3292"/>
                </a:lnTo>
                <a:lnTo>
                  <a:pt x="14074" y="3354"/>
                </a:lnTo>
                <a:lnTo>
                  <a:pt x="13883" y="3554"/>
                </a:lnTo>
                <a:lnTo>
                  <a:pt x="13750" y="3711"/>
                </a:lnTo>
                <a:lnTo>
                  <a:pt x="13766" y="3842"/>
                </a:lnTo>
                <a:lnTo>
                  <a:pt x="13627" y="4082"/>
                </a:lnTo>
                <a:lnTo>
                  <a:pt x="13680" y="4117"/>
                </a:lnTo>
                <a:lnTo>
                  <a:pt x="13563" y="4336"/>
                </a:lnTo>
                <a:lnTo>
                  <a:pt x="13568" y="4473"/>
                </a:lnTo>
                <a:lnTo>
                  <a:pt x="13505" y="4529"/>
                </a:lnTo>
                <a:lnTo>
                  <a:pt x="13515" y="4660"/>
                </a:lnTo>
                <a:lnTo>
                  <a:pt x="13622" y="4722"/>
                </a:lnTo>
                <a:lnTo>
                  <a:pt x="13638" y="4826"/>
                </a:lnTo>
                <a:lnTo>
                  <a:pt x="13829" y="4851"/>
                </a:lnTo>
                <a:lnTo>
                  <a:pt x="13861" y="4832"/>
                </a:lnTo>
                <a:lnTo>
                  <a:pt x="13750" y="4639"/>
                </a:lnTo>
                <a:lnTo>
                  <a:pt x="13740" y="4439"/>
                </a:lnTo>
                <a:lnTo>
                  <a:pt x="13829" y="4192"/>
                </a:lnTo>
                <a:lnTo>
                  <a:pt x="13919" y="3932"/>
                </a:lnTo>
                <a:lnTo>
                  <a:pt x="14100" y="3657"/>
                </a:lnTo>
                <a:lnTo>
                  <a:pt x="14276" y="3511"/>
                </a:lnTo>
                <a:lnTo>
                  <a:pt x="14484" y="3361"/>
                </a:lnTo>
                <a:lnTo>
                  <a:pt x="14521" y="3258"/>
                </a:lnTo>
                <a:lnTo>
                  <a:pt x="14484" y="3127"/>
                </a:lnTo>
                <a:close/>
                <a:moveTo>
                  <a:pt x="4106" y="3176"/>
                </a:moveTo>
                <a:lnTo>
                  <a:pt x="4052" y="3299"/>
                </a:lnTo>
                <a:lnTo>
                  <a:pt x="4139" y="3595"/>
                </a:lnTo>
                <a:lnTo>
                  <a:pt x="4037" y="3567"/>
                </a:lnTo>
                <a:lnTo>
                  <a:pt x="3931" y="3389"/>
                </a:lnTo>
                <a:lnTo>
                  <a:pt x="3766" y="3279"/>
                </a:lnTo>
                <a:lnTo>
                  <a:pt x="3713" y="3367"/>
                </a:lnTo>
                <a:lnTo>
                  <a:pt x="3634" y="3670"/>
                </a:lnTo>
                <a:lnTo>
                  <a:pt x="3713" y="3717"/>
                </a:lnTo>
                <a:lnTo>
                  <a:pt x="3979" y="3683"/>
                </a:lnTo>
                <a:lnTo>
                  <a:pt x="3856" y="3814"/>
                </a:lnTo>
                <a:lnTo>
                  <a:pt x="3866" y="3904"/>
                </a:lnTo>
                <a:lnTo>
                  <a:pt x="3953" y="3898"/>
                </a:lnTo>
                <a:lnTo>
                  <a:pt x="4101" y="3773"/>
                </a:lnTo>
                <a:lnTo>
                  <a:pt x="4298" y="3732"/>
                </a:lnTo>
                <a:lnTo>
                  <a:pt x="4335" y="3589"/>
                </a:lnTo>
                <a:lnTo>
                  <a:pt x="4325" y="3443"/>
                </a:lnTo>
                <a:lnTo>
                  <a:pt x="4260" y="3430"/>
                </a:lnTo>
                <a:lnTo>
                  <a:pt x="4212" y="3477"/>
                </a:lnTo>
                <a:lnTo>
                  <a:pt x="4185" y="3367"/>
                </a:lnTo>
                <a:lnTo>
                  <a:pt x="4170" y="3217"/>
                </a:lnTo>
                <a:lnTo>
                  <a:pt x="4106" y="3176"/>
                </a:lnTo>
                <a:close/>
                <a:moveTo>
                  <a:pt x="4755" y="3202"/>
                </a:moveTo>
                <a:lnTo>
                  <a:pt x="4751" y="3245"/>
                </a:lnTo>
                <a:lnTo>
                  <a:pt x="4671" y="3223"/>
                </a:lnTo>
                <a:lnTo>
                  <a:pt x="4579" y="3333"/>
                </a:lnTo>
                <a:lnTo>
                  <a:pt x="4516" y="3327"/>
                </a:lnTo>
                <a:lnTo>
                  <a:pt x="4521" y="3567"/>
                </a:lnTo>
                <a:lnTo>
                  <a:pt x="4618" y="3539"/>
                </a:lnTo>
                <a:lnTo>
                  <a:pt x="4618" y="3717"/>
                </a:lnTo>
                <a:lnTo>
                  <a:pt x="4681" y="3760"/>
                </a:lnTo>
                <a:lnTo>
                  <a:pt x="4777" y="3732"/>
                </a:lnTo>
                <a:lnTo>
                  <a:pt x="4804" y="3511"/>
                </a:lnTo>
                <a:lnTo>
                  <a:pt x="4797" y="3354"/>
                </a:lnTo>
                <a:lnTo>
                  <a:pt x="4755" y="3202"/>
                </a:lnTo>
                <a:close/>
                <a:moveTo>
                  <a:pt x="18606" y="3389"/>
                </a:moveTo>
                <a:lnTo>
                  <a:pt x="18532" y="3451"/>
                </a:lnTo>
                <a:lnTo>
                  <a:pt x="18500" y="3657"/>
                </a:lnTo>
                <a:lnTo>
                  <a:pt x="18616" y="3842"/>
                </a:lnTo>
                <a:lnTo>
                  <a:pt x="18713" y="3780"/>
                </a:lnTo>
                <a:lnTo>
                  <a:pt x="18926" y="3786"/>
                </a:lnTo>
                <a:lnTo>
                  <a:pt x="18972" y="3567"/>
                </a:lnTo>
                <a:lnTo>
                  <a:pt x="18759" y="3402"/>
                </a:lnTo>
                <a:lnTo>
                  <a:pt x="18606" y="3389"/>
                </a:lnTo>
                <a:close/>
                <a:moveTo>
                  <a:pt x="4968" y="3539"/>
                </a:moveTo>
                <a:lnTo>
                  <a:pt x="4883" y="3623"/>
                </a:lnTo>
                <a:lnTo>
                  <a:pt x="4850" y="3752"/>
                </a:lnTo>
                <a:lnTo>
                  <a:pt x="4925" y="3829"/>
                </a:lnTo>
                <a:lnTo>
                  <a:pt x="5010" y="3848"/>
                </a:lnTo>
                <a:lnTo>
                  <a:pt x="5043" y="3739"/>
                </a:lnTo>
                <a:lnTo>
                  <a:pt x="5021" y="3642"/>
                </a:lnTo>
                <a:lnTo>
                  <a:pt x="4968" y="3539"/>
                </a:lnTo>
                <a:close/>
                <a:moveTo>
                  <a:pt x="19047" y="3589"/>
                </a:moveTo>
                <a:lnTo>
                  <a:pt x="19032" y="3683"/>
                </a:lnTo>
                <a:lnTo>
                  <a:pt x="19143" y="3795"/>
                </a:lnTo>
                <a:lnTo>
                  <a:pt x="19233" y="3820"/>
                </a:lnTo>
                <a:lnTo>
                  <a:pt x="19303" y="3711"/>
                </a:lnTo>
                <a:lnTo>
                  <a:pt x="19153" y="3629"/>
                </a:lnTo>
                <a:lnTo>
                  <a:pt x="19047" y="3589"/>
                </a:lnTo>
                <a:close/>
                <a:moveTo>
                  <a:pt x="3409" y="3889"/>
                </a:moveTo>
                <a:lnTo>
                  <a:pt x="3213" y="3932"/>
                </a:lnTo>
                <a:lnTo>
                  <a:pt x="3271" y="4104"/>
                </a:lnTo>
                <a:lnTo>
                  <a:pt x="3218" y="4276"/>
                </a:lnTo>
                <a:lnTo>
                  <a:pt x="3175" y="4482"/>
                </a:lnTo>
                <a:lnTo>
                  <a:pt x="3155" y="4564"/>
                </a:lnTo>
                <a:lnTo>
                  <a:pt x="3288" y="4688"/>
                </a:lnTo>
                <a:lnTo>
                  <a:pt x="3319" y="4791"/>
                </a:lnTo>
                <a:lnTo>
                  <a:pt x="3474" y="4673"/>
                </a:lnTo>
                <a:lnTo>
                  <a:pt x="3474" y="4576"/>
                </a:lnTo>
                <a:lnTo>
                  <a:pt x="3547" y="4405"/>
                </a:lnTo>
                <a:lnTo>
                  <a:pt x="3687" y="4220"/>
                </a:lnTo>
                <a:lnTo>
                  <a:pt x="3760" y="4158"/>
                </a:lnTo>
                <a:lnTo>
                  <a:pt x="3697" y="4042"/>
                </a:lnTo>
                <a:lnTo>
                  <a:pt x="3643" y="3967"/>
                </a:lnTo>
                <a:lnTo>
                  <a:pt x="3494" y="3951"/>
                </a:lnTo>
                <a:lnTo>
                  <a:pt x="3409" y="3889"/>
                </a:lnTo>
                <a:close/>
                <a:moveTo>
                  <a:pt x="4990" y="3979"/>
                </a:moveTo>
                <a:lnTo>
                  <a:pt x="4930" y="4055"/>
                </a:lnTo>
                <a:lnTo>
                  <a:pt x="4898" y="4164"/>
                </a:lnTo>
                <a:lnTo>
                  <a:pt x="4898" y="4295"/>
                </a:lnTo>
                <a:lnTo>
                  <a:pt x="4937" y="4516"/>
                </a:lnTo>
                <a:lnTo>
                  <a:pt x="5000" y="4523"/>
                </a:lnTo>
                <a:lnTo>
                  <a:pt x="5063" y="4336"/>
                </a:lnTo>
                <a:lnTo>
                  <a:pt x="5133" y="4289"/>
                </a:lnTo>
                <a:lnTo>
                  <a:pt x="5223" y="4055"/>
                </a:lnTo>
                <a:lnTo>
                  <a:pt x="5111" y="3986"/>
                </a:lnTo>
                <a:lnTo>
                  <a:pt x="4990" y="3979"/>
                </a:lnTo>
                <a:close/>
                <a:moveTo>
                  <a:pt x="4649" y="4055"/>
                </a:moveTo>
                <a:lnTo>
                  <a:pt x="4579" y="4186"/>
                </a:lnTo>
                <a:lnTo>
                  <a:pt x="4644" y="4357"/>
                </a:lnTo>
                <a:lnTo>
                  <a:pt x="4521" y="4323"/>
                </a:lnTo>
                <a:lnTo>
                  <a:pt x="4521" y="4405"/>
                </a:lnTo>
                <a:lnTo>
                  <a:pt x="4664" y="4598"/>
                </a:lnTo>
                <a:lnTo>
                  <a:pt x="4707" y="4688"/>
                </a:lnTo>
                <a:lnTo>
                  <a:pt x="4760" y="4707"/>
                </a:lnTo>
                <a:lnTo>
                  <a:pt x="4857" y="4611"/>
                </a:lnTo>
                <a:lnTo>
                  <a:pt x="4867" y="4392"/>
                </a:lnTo>
                <a:lnTo>
                  <a:pt x="4782" y="4282"/>
                </a:lnTo>
                <a:lnTo>
                  <a:pt x="4835" y="4158"/>
                </a:lnTo>
                <a:lnTo>
                  <a:pt x="4819" y="4082"/>
                </a:lnTo>
                <a:lnTo>
                  <a:pt x="4717" y="4117"/>
                </a:lnTo>
                <a:lnTo>
                  <a:pt x="4649" y="4055"/>
                </a:lnTo>
                <a:close/>
                <a:moveTo>
                  <a:pt x="18798" y="4055"/>
                </a:moveTo>
                <a:lnTo>
                  <a:pt x="18723" y="4076"/>
                </a:lnTo>
                <a:lnTo>
                  <a:pt x="18670" y="4186"/>
                </a:lnTo>
                <a:lnTo>
                  <a:pt x="18680" y="4198"/>
                </a:lnTo>
                <a:lnTo>
                  <a:pt x="18798" y="4226"/>
                </a:lnTo>
                <a:lnTo>
                  <a:pt x="18887" y="4226"/>
                </a:lnTo>
                <a:lnTo>
                  <a:pt x="18877" y="4158"/>
                </a:lnTo>
                <a:lnTo>
                  <a:pt x="18798" y="4055"/>
                </a:lnTo>
                <a:close/>
                <a:moveTo>
                  <a:pt x="5495" y="4070"/>
                </a:moveTo>
                <a:lnTo>
                  <a:pt x="5346" y="4138"/>
                </a:lnTo>
                <a:lnTo>
                  <a:pt x="5282" y="4248"/>
                </a:lnTo>
                <a:lnTo>
                  <a:pt x="5239" y="4473"/>
                </a:lnTo>
                <a:lnTo>
                  <a:pt x="5256" y="4714"/>
                </a:lnTo>
                <a:lnTo>
                  <a:pt x="5341" y="4714"/>
                </a:lnTo>
                <a:lnTo>
                  <a:pt x="5282" y="4826"/>
                </a:lnTo>
                <a:lnTo>
                  <a:pt x="5329" y="4901"/>
                </a:lnTo>
                <a:lnTo>
                  <a:pt x="5420" y="4935"/>
                </a:lnTo>
                <a:lnTo>
                  <a:pt x="5548" y="5004"/>
                </a:lnTo>
                <a:lnTo>
                  <a:pt x="5761" y="5051"/>
                </a:lnTo>
                <a:lnTo>
                  <a:pt x="5867" y="5023"/>
                </a:lnTo>
                <a:lnTo>
                  <a:pt x="5894" y="4954"/>
                </a:lnTo>
                <a:lnTo>
                  <a:pt x="5941" y="5032"/>
                </a:lnTo>
                <a:lnTo>
                  <a:pt x="5994" y="5045"/>
                </a:lnTo>
                <a:lnTo>
                  <a:pt x="6054" y="5176"/>
                </a:lnTo>
                <a:lnTo>
                  <a:pt x="6015" y="5229"/>
                </a:lnTo>
                <a:lnTo>
                  <a:pt x="6138" y="5307"/>
                </a:lnTo>
                <a:lnTo>
                  <a:pt x="6223" y="5401"/>
                </a:lnTo>
                <a:lnTo>
                  <a:pt x="6250" y="5470"/>
                </a:lnTo>
                <a:lnTo>
                  <a:pt x="6266" y="5560"/>
                </a:lnTo>
                <a:lnTo>
                  <a:pt x="6187" y="5745"/>
                </a:lnTo>
                <a:lnTo>
                  <a:pt x="6170" y="5835"/>
                </a:lnTo>
                <a:lnTo>
                  <a:pt x="6187" y="5904"/>
                </a:lnTo>
                <a:lnTo>
                  <a:pt x="6069" y="5925"/>
                </a:lnTo>
                <a:lnTo>
                  <a:pt x="5957" y="5925"/>
                </a:lnTo>
                <a:lnTo>
                  <a:pt x="5921" y="6063"/>
                </a:lnTo>
                <a:lnTo>
                  <a:pt x="5967" y="6116"/>
                </a:lnTo>
                <a:lnTo>
                  <a:pt x="6138" y="6088"/>
                </a:lnTo>
                <a:lnTo>
                  <a:pt x="6138" y="6041"/>
                </a:lnTo>
                <a:lnTo>
                  <a:pt x="6223" y="6123"/>
                </a:lnTo>
                <a:lnTo>
                  <a:pt x="6308" y="6213"/>
                </a:lnTo>
                <a:lnTo>
                  <a:pt x="6286" y="6260"/>
                </a:lnTo>
                <a:lnTo>
                  <a:pt x="6356" y="6344"/>
                </a:lnTo>
                <a:lnTo>
                  <a:pt x="6484" y="6440"/>
                </a:lnTo>
                <a:lnTo>
                  <a:pt x="6644" y="6501"/>
                </a:lnTo>
                <a:lnTo>
                  <a:pt x="6632" y="6447"/>
                </a:lnTo>
                <a:lnTo>
                  <a:pt x="6574" y="6344"/>
                </a:lnTo>
                <a:lnTo>
                  <a:pt x="6489" y="6200"/>
                </a:lnTo>
                <a:lnTo>
                  <a:pt x="6639" y="6337"/>
                </a:lnTo>
                <a:lnTo>
                  <a:pt x="6707" y="6378"/>
                </a:lnTo>
                <a:lnTo>
                  <a:pt x="6728" y="6260"/>
                </a:lnTo>
                <a:lnTo>
                  <a:pt x="6692" y="6088"/>
                </a:lnTo>
                <a:lnTo>
                  <a:pt x="6670" y="6047"/>
                </a:lnTo>
                <a:lnTo>
                  <a:pt x="6591" y="5966"/>
                </a:lnTo>
                <a:lnTo>
                  <a:pt x="6526" y="5856"/>
                </a:lnTo>
                <a:lnTo>
                  <a:pt x="6532" y="5753"/>
                </a:lnTo>
                <a:lnTo>
                  <a:pt x="6612" y="5732"/>
                </a:lnTo>
                <a:lnTo>
                  <a:pt x="6702" y="5904"/>
                </a:lnTo>
                <a:lnTo>
                  <a:pt x="6772" y="5985"/>
                </a:lnTo>
                <a:lnTo>
                  <a:pt x="6878" y="5773"/>
                </a:lnTo>
                <a:lnTo>
                  <a:pt x="6893" y="5635"/>
                </a:lnTo>
                <a:lnTo>
                  <a:pt x="6803" y="5629"/>
                </a:lnTo>
                <a:lnTo>
                  <a:pt x="6719" y="5444"/>
                </a:lnTo>
                <a:lnTo>
                  <a:pt x="6627" y="5401"/>
                </a:lnTo>
                <a:lnTo>
                  <a:pt x="6489" y="5272"/>
                </a:lnTo>
                <a:lnTo>
                  <a:pt x="6596" y="5169"/>
                </a:lnTo>
                <a:lnTo>
                  <a:pt x="6542" y="4969"/>
                </a:lnTo>
                <a:lnTo>
                  <a:pt x="6489" y="4879"/>
                </a:lnTo>
                <a:lnTo>
                  <a:pt x="6346" y="4791"/>
                </a:lnTo>
                <a:lnTo>
                  <a:pt x="6286" y="4639"/>
                </a:lnTo>
                <a:lnTo>
                  <a:pt x="6180" y="4695"/>
                </a:lnTo>
                <a:lnTo>
                  <a:pt x="6170" y="4591"/>
                </a:lnTo>
                <a:lnTo>
                  <a:pt x="6090" y="4473"/>
                </a:lnTo>
                <a:lnTo>
                  <a:pt x="5962" y="4344"/>
                </a:lnTo>
                <a:lnTo>
                  <a:pt x="5904" y="4448"/>
                </a:lnTo>
                <a:lnTo>
                  <a:pt x="5793" y="4516"/>
                </a:lnTo>
                <a:lnTo>
                  <a:pt x="5798" y="4351"/>
                </a:lnTo>
                <a:lnTo>
                  <a:pt x="5701" y="4082"/>
                </a:lnTo>
                <a:lnTo>
                  <a:pt x="5553" y="4192"/>
                </a:lnTo>
                <a:lnTo>
                  <a:pt x="5500" y="4398"/>
                </a:lnTo>
                <a:lnTo>
                  <a:pt x="5452" y="4241"/>
                </a:lnTo>
                <a:lnTo>
                  <a:pt x="5495" y="4070"/>
                </a:lnTo>
                <a:close/>
                <a:moveTo>
                  <a:pt x="5814" y="4082"/>
                </a:moveTo>
                <a:lnTo>
                  <a:pt x="5788" y="4095"/>
                </a:lnTo>
                <a:lnTo>
                  <a:pt x="5781" y="4192"/>
                </a:lnTo>
                <a:lnTo>
                  <a:pt x="5846" y="4329"/>
                </a:lnTo>
                <a:lnTo>
                  <a:pt x="5867" y="4344"/>
                </a:lnTo>
                <a:lnTo>
                  <a:pt x="5931" y="4310"/>
                </a:lnTo>
                <a:lnTo>
                  <a:pt x="5989" y="4317"/>
                </a:lnTo>
                <a:lnTo>
                  <a:pt x="6054" y="4323"/>
                </a:lnTo>
                <a:lnTo>
                  <a:pt x="6047" y="4254"/>
                </a:lnTo>
                <a:lnTo>
                  <a:pt x="5947" y="4110"/>
                </a:lnTo>
                <a:lnTo>
                  <a:pt x="5814" y="4082"/>
                </a:lnTo>
                <a:close/>
                <a:moveTo>
                  <a:pt x="4362" y="4110"/>
                </a:moveTo>
                <a:lnTo>
                  <a:pt x="4282" y="4123"/>
                </a:lnTo>
                <a:lnTo>
                  <a:pt x="4260" y="4158"/>
                </a:lnTo>
                <a:lnTo>
                  <a:pt x="4352" y="4344"/>
                </a:lnTo>
                <a:lnTo>
                  <a:pt x="4405" y="4173"/>
                </a:lnTo>
                <a:lnTo>
                  <a:pt x="4362" y="4110"/>
                </a:lnTo>
                <a:close/>
                <a:moveTo>
                  <a:pt x="3781" y="4198"/>
                </a:moveTo>
                <a:lnTo>
                  <a:pt x="3622" y="4357"/>
                </a:lnTo>
                <a:lnTo>
                  <a:pt x="3585" y="4454"/>
                </a:lnTo>
                <a:lnTo>
                  <a:pt x="3537" y="4639"/>
                </a:lnTo>
                <a:lnTo>
                  <a:pt x="3639" y="4701"/>
                </a:lnTo>
                <a:lnTo>
                  <a:pt x="3728" y="4695"/>
                </a:lnTo>
                <a:lnTo>
                  <a:pt x="3590" y="4791"/>
                </a:lnTo>
                <a:lnTo>
                  <a:pt x="3622" y="4873"/>
                </a:lnTo>
                <a:lnTo>
                  <a:pt x="3707" y="4879"/>
                </a:lnTo>
                <a:lnTo>
                  <a:pt x="3830" y="4860"/>
                </a:lnTo>
                <a:lnTo>
                  <a:pt x="3941" y="4914"/>
                </a:lnTo>
                <a:lnTo>
                  <a:pt x="3866" y="4954"/>
                </a:lnTo>
                <a:lnTo>
                  <a:pt x="3781" y="4941"/>
                </a:lnTo>
                <a:lnTo>
                  <a:pt x="3692" y="4982"/>
                </a:lnTo>
                <a:lnTo>
                  <a:pt x="3653" y="5004"/>
                </a:lnTo>
                <a:lnTo>
                  <a:pt x="3728" y="5176"/>
                </a:lnTo>
                <a:lnTo>
                  <a:pt x="3776" y="5148"/>
                </a:lnTo>
                <a:lnTo>
                  <a:pt x="3856" y="5210"/>
                </a:lnTo>
                <a:lnTo>
                  <a:pt x="3888" y="5307"/>
                </a:lnTo>
                <a:lnTo>
                  <a:pt x="3968" y="5292"/>
                </a:lnTo>
                <a:lnTo>
                  <a:pt x="4144" y="5257"/>
                </a:lnTo>
                <a:lnTo>
                  <a:pt x="4250" y="5182"/>
                </a:lnTo>
                <a:lnTo>
                  <a:pt x="4318" y="5176"/>
                </a:lnTo>
                <a:lnTo>
                  <a:pt x="4420" y="5229"/>
                </a:lnTo>
                <a:lnTo>
                  <a:pt x="4526" y="5264"/>
                </a:lnTo>
                <a:lnTo>
                  <a:pt x="4543" y="5182"/>
                </a:lnTo>
                <a:lnTo>
                  <a:pt x="4505" y="5100"/>
                </a:lnTo>
                <a:lnTo>
                  <a:pt x="4606" y="5085"/>
                </a:lnTo>
                <a:lnTo>
                  <a:pt x="4611" y="4989"/>
                </a:lnTo>
                <a:lnTo>
                  <a:pt x="4505" y="4886"/>
                </a:lnTo>
                <a:lnTo>
                  <a:pt x="4405" y="4770"/>
                </a:lnTo>
                <a:lnTo>
                  <a:pt x="4388" y="4604"/>
                </a:lnTo>
                <a:lnTo>
                  <a:pt x="4352" y="4364"/>
                </a:lnTo>
                <a:lnTo>
                  <a:pt x="4287" y="4261"/>
                </a:lnTo>
                <a:lnTo>
                  <a:pt x="4229" y="4220"/>
                </a:lnTo>
                <a:lnTo>
                  <a:pt x="4175" y="4254"/>
                </a:lnTo>
                <a:lnTo>
                  <a:pt x="4219" y="4516"/>
                </a:lnTo>
                <a:lnTo>
                  <a:pt x="4192" y="4619"/>
                </a:lnTo>
                <a:lnTo>
                  <a:pt x="4144" y="4370"/>
                </a:lnTo>
                <a:lnTo>
                  <a:pt x="4091" y="4289"/>
                </a:lnTo>
                <a:lnTo>
                  <a:pt x="4021" y="4420"/>
                </a:lnTo>
                <a:lnTo>
                  <a:pt x="3941" y="4289"/>
                </a:lnTo>
                <a:lnTo>
                  <a:pt x="3813" y="4370"/>
                </a:lnTo>
                <a:lnTo>
                  <a:pt x="3840" y="4248"/>
                </a:lnTo>
                <a:lnTo>
                  <a:pt x="3781" y="4198"/>
                </a:lnTo>
                <a:close/>
                <a:moveTo>
                  <a:pt x="4947" y="4551"/>
                </a:moveTo>
                <a:lnTo>
                  <a:pt x="4877" y="4722"/>
                </a:lnTo>
                <a:lnTo>
                  <a:pt x="4872" y="4976"/>
                </a:lnTo>
                <a:lnTo>
                  <a:pt x="4942" y="5066"/>
                </a:lnTo>
                <a:lnTo>
                  <a:pt x="5005" y="5195"/>
                </a:lnTo>
                <a:lnTo>
                  <a:pt x="4978" y="5401"/>
                </a:lnTo>
                <a:lnTo>
                  <a:pt x="4930" y="5395"/>
                </a:lnTo>
                <a:lnTo>
                  <a:pt x="4893" y="5554"/>
                </a:lnTo>
                <a:lnTo>
                  <a:pt x="4893" y="5367"/>
                </a:lnTo>
                <a:lnTo>
                  <a:pt x="4804" y="5298"/>
                </a:lnTo>
                <a:lnTo>
                  <a:pt x="4751" y="5332"/>
                </a:lnTo>
                <a:lnTo>
                  <a:pt x="4760" y="5457"/>
                </a:lnTo>
                <a:lnTo>
                  <a:pt x="4676" y="5457"/>
                </a:lnTo>
                <a:lnTo>
                  <a:pt x="4584" y="5485"/>
                </a:lnTo>
                <a:lnTo>
                  <a:pt x="4478" y="5395"/>
                </a:lnTo>
                <a:lnTo>
                  <a:pt x="4415" y="5410"/>
                </a:lnTo>
                <a:lnTo>
                  <a:pt x="4357" y="5298"/>
                </a:lnTo>
                <a:lnTo>
                  <a:pt x="4308" y="5251"/>
                </a:lnTo>
                <a:lnTo>
                  <a:pt x="4260" y="5272"/>
                </a:lnTo>
                <a:lnTo>
                  <a:pt x="4192" y="5285"/>
                </a:lnTo>
                <a:lnTo>
                  <a:pt x="4154" y="5354"/>
                </a:lnTo>
                <a:lnTo>
                  <a:pt x="4212" y="5435"/>
                </a:lnTo>
                <a:lnTo>
                  <a:pt x="4149" y="5539"/>
                </a:lnTo>
                <a:lnTo>
                  <a:pt x="4086" y="5423"/>
                </a:lnTo>
                <a:lnTo>
                  <a:pt x="4037" y="5457"/>
                </a:lnTo>
                <a:lnTo>
                  <a:pt x="3878" y="5478"/>
                </a:lnTo>
                <a:lnTo>
                  <a:pt x="3776" y="5435"/>
                </a:lnTo>
                <a:lnTo>
                  <a:pt x="3856" y="5332"/>
                </a:lnTo>
                <a:lnTo>
                  <a:pt x="3776" y="5229"/>
                </a:lnTo>
                <a:lnTo>
                  <a:pt x="3718" y="5244"/>
                </a:lnTo>
                <a:lnTo>
                  <a:pt x="3639" y="5210"/>
                </a:lnTo>
                <a:lnTo>
                  <a:pt x="3506" y="5126"/>
                </a:lnTo>
                <a:lnTo>
                  <a:pt x="3414" y="5038"/>
                </a:lnTo>
                <a:lnTo>
                  <a:pt x="3346" y="5023"/>
                </a:lnTo>
                <a:lnTo>
                  <a:pt x="3319" y="5092"/>
                </a:lnTo>
                <a:lnTo>
                  <a:pt x="3250" y="5126"/>
                </a:lnTo>
                <a:lnTo>
                  <a:pt x="3240" y="4963"/>
                </a:lnTo>
                <a:lnTo>
                  <a:pt x="3165" y="5107"/>
                </a:lnTo>
                <a:lnTo>
                  <a:pt x="3063" y="4914"/>
                </a:lnTo>
                <a:lnTo>
                  <a:pt x="3027" y="4886"/>
                </a:lnTo>
                <a:lnTo>
                  <a:pt x="3010" y="4989"/>
                </a:lnTo>
                <a:lnTo>
                  <a:pt x="2969" y="5045"/>
                </a:lnTo>
                <a:lnTo>
                  <a:pt x="2930" y="4948"/>
                </a:lnTo>
                <a:lnTo>
                  <a:pt x="2836" y="5004"/>
                </a:lnTo>
                <a:lnTo>
                  <a:pt x="2744" y="5100"/>
                </a:lnTo>
                <a:lnTo>
                  <a:pt x="2659" y="5079"/>
                </a:lnTo>
                <a:lnTo>
                  <a:pt x="2590" y="5141"/>
                </a:lnTo>
                <a:lnTo>
                  <a:pt x="2536" y="5229"/>
                </a:lnTo>
                <a:lnTo>
                  <a:pt x="2473" y="5210"/>
                </a:lnTo>
                <a:lnTo>
                  <a:pt x="2384" y="5107"/>
                </a:lnTo>
                <a:lnTo>
                  <a:pt x="2277" y="5057"/>
                </a:lnTo>
                <a:lnTo>
                  <a:pt x="2212" y="5023"/>
                </a:lnTo>
                <a:lnTo>
                  <a:pt x="2123" y="4963"/>
                </a:lnTo>
                <a:lnTo>
                  <a:pt x="2048" y="4997"/>
                </a:lnTo>
                <a:lnTo>
                  <a:pt x="2000" y="4969"/>
                </a:lnTo>
                <a:lnTo>
                  <a:pt x="1888" y="4948"/>
                </a:lnTo>
                <a:lnTo>
                  <a:pt x="1765" y="4879"/>
                </a:lnTo>
                <a:lnTo>
                  <a:pt x="1707" y="4901"/>
                </a:lnTo>
                <a:lnTo>
                  <a:pt x="1617" y="4860"/>
                </a:lnTo>
                <a:lnTo>
                  <a:pt x="1622" y="4810"/>
                </a:lnTo>
                <a:lnTo>
                  <a:pt x="1521" y="4798"/>
                </a:lnTo>
                <a:lnTo>
                  <a:pt x="1494" y="4838"/>
                </a:lnTo>
                <a:lnTo>
                  <a:pt x="1453" y="4735"/>
                </a:lnTo>
                <a:lnTo>
                  <a:pt x="1366" y="4688"/>
                </a:lnTo>
                <a:lnTo>
                  <a:pt x="1277" y="4810"/>
                </a:lnTo>
                <a:lnTo>
                  <a:pt x="1223" y="4798"/>
                </a:lnTo>
                <a:lnTo>
                  <a:pt x="1112" y="4894"/>
                </a:lnTo>
                <a:lnTo>
                  <a:pt x="1054" y="4920"/>
                </a:lnTo>
                <a:lnTo>
                  <a:pt x="994" y="5023"/>
                </a:lnTo>
                <a:lnTo>
                  <a:pt x="979" y="5135"/>
                </a:lnTo>
                <a:lnTo>
                  <a:pt x="904" y="5229"/>
                </a:lnTo>
                <a:lnTo>
                  <a:pt x="803" y="5238"/>
                </a:lnTo>
                <a:lnTo>
                  <a:pt x="771" y="5341"/>
                </a:lnTo>
                <a:lnTo>
                  <a:pt x="851" y="5410"/>
                </a:lnTo>
                <a:lnTo>
                  <a:pt x="904" y="5491"/>
                </a:lnTo>
                <a:lnTo>
                  <a:pt x="947" y="5588"/>
                </a:lnTo>
                <a:lnTo>
                  <a:pt x="1021" y="5663"/>
                </a:lnTo>
                <a:lnTo>
                  <a:pt x="1069" y="5779"/>
                </a:lnTo>
                <a:lnTo>
                  <a:pt x="941" y="5788"/>
                </a:lnTo>
                <a:lnTo>
                  <a:pt x="952" y="5691"/>
                </a:lnTo>
                <a:lnTo>
                  <a:pt x="904" y="5691"/>
                </a:lnTo>
                <a:lnTo>
                  <a:pt x="771" y="5788"/>
                </a:lnTo>
                <a:lnTo>
                  <a:pt x="691" y="5863"/>
                </a:lnTo>
                <a:lnTo>
                  <a:pt x="766" y="5966"/>
                </a:lnTo>
                <a:lnTo>
                  <a:pt x="793" y="6041"/>
                </a:lnTo>
                <a:lnTo>
                  <a:pt x="878" y="6082"/>
                </a:lnTo>
                <a:lnTo>
                  <a:pt x="957" y="6063"/>
                </a:lnTo>
                <a:lnTo>
                  <a:pt x="1006" y="6097"/>
                </a:lnTo>
                <a:lnTo>
                  <a:pt x="1021" y="6063"/>
                </a:lnTo>
                <a:lnTo>
                  <a:pt x="1085" y="6020"/>
                </a:lnTo>
                <a:lnTo>
                  <a:pt x="1122" y="6020"/>
                </a:lnTo>
                <a:lnTo>
                  <a:pt x="1074" y="6088"/>
                </a:lnTo>
                <a:lnTo>
                  <a:pt x="1112" y="6116"/>
                </a:lnTo>
                <a:lnTo>
                  <a:pt x="1122" y="6200"/>
                </a:lnTo>
                <a:lnTo>
                  <a:pt x="1074" y="6247"/>
                </a:lnTo>
                <a:lnTo>
                  <a:pt x="1032" y="6234"/>
                </a:lnTo>
                <a:lnTo>
                  <a:pt x="984" y="6316"/>
                </a:lnTo>
                <a:lnTo>
                  <a:pt x="947" y="6288"/>
                </a:lnTo>
                <a:lnTo>
                  <a:pt x="899" y="6303"/>
                </a:lnTo>
                <a:lnTo>
                  <a:pt x="878" y="6385"/>
                </a:lnTo>
                <a:lnTo>
                  <a:pt x="829" y="6481"/>
                </a:lnTo>
                <a:lnTo>
                  <a:pt x="808" y="6569"/>
                </a:lnTo>
                <a:lnTo>
                  <a:pt x="851" y="6638"/>
                </a:lnTo>
                <a:lnTo>
                  <a:pt x="851" y="6722"/>
                </a:lnTo>
                <a:lnTo>
                  <a:pt x="894" y="6763"/>
                </a:lnTo>
                <a:lnTo>
                  <a:pt x="941" y="6831"/>
                </a:lnTo>
                <a:lnTo>
                  <a:pt x="1016" y="6803"/>
                </a:lnTo>
                <a:lnTo>
                  <a:pt x="1054" y="6853"/>
                </a:lnTo>
                <a:lnTo>
                  <a:pt x="1047" y="6907"/>
                </a:lnTo>
                <a:lnTo>
                  <a:pt x="1047" y="6997"/>
                </a:lnTo>
                <a:lnTo>
                  <a:pt x="1085" y="6997"/>
                </a:lnTo>
                <a:lnTo>
                  <a:pt x="1144" y="6941"/>
                </a:lnTo>
                <a:lnTo>
                  <a:pt x="1165" y="7010"/>
                </a:lnTo>
                <a:lnTo>
                  <a:pt x="1180" y="6962"/>
                </a:lnTo>
                <a:lnTo>
                  <a:pt x="1218" y="7031"/>
                </a:lnTo>
                <a:lnTo>
                  <a:pt x="1250" y="6982"/>
                </a:lnTo>
                <a:lnTo>
                  <a:pt x="1272" y="7003"/>
                </a:lnTo>
                <a:lnTo>
                  <a:pt x="1340" y="6962"/>
                </a:lnTo>
                <a:lnTo>
                  <a:pt x="1308" y="7044"/>
                </a:lnTo>
                <a:lnTo>
                  <a:pt x="1298" y="7153"/>
                </a:lnTo>
                <a:lnTo>
                  <a:pt x="1255" y="7203"/>
                </a:lnTo>
                <a:lnTo>
                  <a:pt x="1240" y="7231"/>
                </a:lnTo>
                <a:lnTo>
                  <a:pt x="1160" y="7312"/>
                </a:lnTo>
                <a:lnTo>
                  <a:pt x="1134" y="7368"/>
                </a:lnTo>
                <a:lnTo>
                  <a:pt x="1059" y="7381"/>
                </a:lnTo>
                <a:lnTo>
                  <a:pt x="1001" y="7456"/>
                </a:lnTo>
                <a:lnTo>
                  <a:pt x="941" y="7497"/>
                </a:lnTo>
                <a:lnTo>
                  <a:pt x="878" y="7559"/>
                </a:lnTo>
                <a:lnTo>
                  <a:pt x="888" y="7581"/>
                </a:lnTo>
                <a:lnTo>
                  <a:pt x="984" y="7546"/>
                </a:lnTo>
                <a:lnTo>
                  <a:pt x="1032" y="7497"/>
                </a:lnTo>
                <a:lnTo>
                  <a:pt x="1095" y="7456"/>
                </a:lnTo>
                <a:lnTo>
                  <a:pt x="1149" y="7415"/>
                </a:lnTo>
                <a:lnTo>
                  <a:pt x="1187" y="7428"/>
                </a:lnTo>
                <a:lnTo>
                  <a:pt x="1255" y="7368"/>
                </a:lnTo>
                <a:lnTo>
                  <a:pt x="1277" y="7306"/>
                </a:lnTo>
                <a:lnTo>
                  <a:pt x="1366" y="7237"/>
                </a:lnTo>
                <a:lnTo>
                  <a:pt x="1383" y="7175"/>
                </a:lnTo>
                <a:lnTo>
                  <a:pt x="1441" y="7134"/>
                </a:lnTo>
                <a:lnTo>
                  <a:pt x="1499" y="7072"/>
                </a:lnTo>
                <a:lnTo>
                  <a:pt x="1559" y="6969"/>
                </a:lnTo>
                <a:lnTo>
                  <a:pt x="1516" y="6900"/>
                </a:lnTo>
                <a:lnTo>
                  <a:pt x="1596" y="6791"/>
                </a:lnTo>
                <a:lnTo>
                  <a:pt x="1639" y="6687"/>
                </a:lnTo>
                <a:lnTo>
                  <a:pt x="1712" y="6604"/>
                </a:lnTo>
                <a:lnTo>
                  <a:pt x="1729" y="6638"/>
                </a:lnTo>
                <a:lnTo>
                  <a:pt x="1666" y="6687"/>
                </a:lnTo>
                <a:lnTo>
                  <a:pt x="1639" y="6838"/>
                </a:lnTo>
                <a:lnTo>
                  <a:pt x="1649" y="6928"/>
                </a:lnTo>
                <a:lnTo>
                  <a:pt x="1712" y="6894"/>
                </a:lnTo>
                <a:lnTo>
                  <a:pt x="1765" y="6844"/>
                </a:lnTo>
                <a:lnTo>
                  <a:pt x="1830" y="6810"/>
                </a:lnTo>
                <a:lnTo>
                  <a:pt x="1867" y="6803"/>
                </a:lnTo>
                <a:lnTo>
                  <a:pt x="1852" y="6700"/>
                </a:lnTo>
                <a:lnTo>
                  <a:pt x="1915" y="6666"/>
                </a:lnTo>
                <a:lnTo>
                  <a:pt x="1990" y="6728"/>
                </a:lnTo>
                <a:lnTo>
                  <a:pt x="2101" y="6803"/>
                </a:lnTo>
                <a:lnTo>
                  <a:pt x="2181" y="6791"/>
                </a:lnTo>
                <a:lnTo>
                  <a:pt x="2282" y="6838"/>
                </a:lnTo>
                <a:lnTo>
                  <a:pt x="2340" y="6872"/>
                </a:lnTo>
                <a:lnTo>
                  <a:pt x="2463" y="7025"/>
                </a:lnTo>
                <a:lnTo>
                  <a:pt x="2531" y="7065"/>
                </a:lnTo>
                <a:lnTo>
                  <a:pt x="2623" y="7065"/>
                </a:lnTo>
                <a:lnTo>
                  <a:pt x="2681" y="7078"/>
                </a:lnTo>
                <a:lnTo>
                  <a:pt x="2708" y="7209"/>
                </a:lnTo>
                <a:lnTo>
                  <a:pt x="2787" y="7319"/>
                </a:lnTo>
                <a:lnTo>
                  <a:pt x="2802" y="7437"/>
                </a:lnTo>
                <a:lnTo>
                  <a:pt x="2851" y="7478"/>
                </a:lnTo>
                <a:lnTo>
                  <a:pt x="2882" y="7525"/>
                </a:lnTo>
                <a:lnTo>
                  <a:pt x="2889" y="7594"/>
                </a:lnTo>
                <a:lnTo>
                  <a:pt x="2957" y="7690"/>
                </a:lnTo>
                <a:lnTo>
                  <a:pt x="2969" y="7787"/>
                </a:lnTo>
                <a:lnTo>
                  <a:pt x="3042" y="7841"/>
                </a:lnTo>
                <a:lnTo>
                  <a:pt x="3032" y="7918"/>
                </a:lnTo>
                <a:lnTo>
                  <a:pt x="3063" y="8021"/>
                </a:lnTo>
                <a:lnTo>
                  <a:pt x="3170" y="8075"/>
                </a:lnTo>
                <a:lnTo>
                  <a:pt x="3213" y="8124"/>
                </a:lnTo>
                <a:lnTo>
                  <a:pt x="3324" y="8234"/>
                </a:lnTo>
                <a:lnTo>
                  <a:pt x="3334" y="8234"/>
                </a:lnTo>
                <a:lnTo>
                  <a:pt x="3356" y="8330"/>
                </a:lnTo>
                <a:lnTo>
                  <a:pt x="3361" y="8418"/>
                </a:lnTo>
                <a:lnTo>
                  <a:pt x="3351" y="8453"/>
                </a:lnTo>
                <a:lnTo>
                  <a:pt x="3319" y="8343"/>
                </a:lnTo>
                <a:lnTo>
                  <a:pt x="3235" y="8309"/>
                </a:lnTo>
                <a:lnTo>
                  <a:pt x="3228" y="8330"/>
                </a:lnTo>
                <a:lnTo>
                  <a:pt x="3245" y="8384"/>
                </a:lnTo>
                <a:lnTo>
                  <a:pt x="3261" y="8474"/>
                </a:lnTo>
                <a:lnTo>
                  <a:pt x="3271" y="8625"/>
                </a:lnTo>
                <a:lnTo>
                  <a:pt x="3261" y="8811"/>
                </a:lnTo>
                <a:lnTo>
                  <a:pt x="3235" y="8914"/>
                </a:lnTo>
                <a:lnTo>
                  <a:pt x="3255" y="8990"/>
                </a:lnTo>
                <a:lnTo>
                  <a:pt x="3255" y="9071"/>
                </a:lnTo>
                <a:lnTo>
                  <a:pt x="3245" y="9155"/>
                </a:lnTo>
                <a:lnTo>
                  <a:pt x="3276" y="9209"/>
                </a:lnTo>
                <a:lnTo>
                  <a:pt x="3281" y="9292"/>
                </a:lnTo>
                <a:lnTo>
                  <a:pt x="3329" y="9368"/>
                </a:lnTo>
                <a:lnTo>
                  <a:pt x="3351" y="9402"/>
                </a:lnTo>
                <a:lnTo>
                  <a:pt x="3351" y="9421"/>
                </a:lnTo>
                <a:lnTo>
                  <a:pt x="3399" y="9552"/>
                </a:lnTo>
                <a:lnTo>
                  <a:pt x="3457" y="9649"/>
                </a:lnTo>
                <a:lnTo>
                  <a:pt x="3462" y="9696"/>
                </a:lnTo>
                <a:lnTo>
                  <a:pt x="3479" y="9711"/>
                </a:lnTo>
                <a:lnTo>
                  <a:pt x="3532" y="9718"/>
                </a:lnTo>
                <a:lnTo>
                  <a:pt x="3554" y="9746"/>
                </a:lnTo>
                <a:lnTo>
                  <a:pt x="3585" y="9752"/>
                </a:lnTo>
                <a:lnTo>
                  <a:pt x="3590" y="9773"/>
                </a:lnTo>
                <a:lnTo>
                  <a:pt x="3622" y="9786"/>
                </a:lnTo>
                <a:lnTo>
                  <a:pt x="3660" y="9842"/>
                </a:lnTo>
                <a:lnTo>
                  <a:pt x="3670" y="9883"/>
                </a:lnTo>
                <a:lnTo>
                  <a:pt x="3692" y="9965"/>
                </a:lnTo>
                <a:lnTo>
                  <a:pt x="3718" y="10033"/>
                </a:lnTo>
                <a:lnTo>
                  <a:pt x="3740" y="10089"/>
                </a:lnTo>
                <a:lnTo>
                  <a:pt x="3760" y="10143"/>
                </a:lnTo>
                <a:lnTo>
                  <a:pt x="3798" y="10171"/>
                </a:lnTo>
                <a:lnTo>
                  <a:pt x="3840" y="10233"/>
                </a:lnTo>
                <a:lnTo>
                  <a:pt x="3840" y="10267"/>
                </a:lnTo>
                <a:lnTo>
                  <a:pt x="3820" y="10302"/>
                </a:lnTo>
                <a:lnTo>
                  <a:pt x="3793" y="10295"/>
                </a:lnTo>
                <a:lnTo>
                  <a:pt x="3786" y="10302"/>
                </a:lnTo>
                <a:lnTo>
                  <a:pt x="3825" y="10349"/>
                </a:lnTo>
                <a:lnTo>
                  <a:pt x="3856" y="10370"/>
                </a:lnTo>
                <a:lnTo>
                  <a:pt x="3873" y="10392"/>
                </a:lnTo>
                <a:lnTo>
                  <a:pt x="3883" y="10383"/>
                </a:lnTo>
                <a:lnTo>
                  <a:pt x="3919" y="10418"/>
                </a:lnTo>
                <a:lnTo>
                  <a:pt x="3946" y="10446"/>
                </a:lnTo>
                <a:lnTo>
                  <a:pt x="3958" y="10486"/>
                </a:lnTo>
                <a:lnTo>
                  <a:pt x="3958" y="10549"/>
                </a:lnTo>
                <a:lnTo>
                  <a:pt x="3984" y="10570"/>
                </a:lnTo>
                <a:lnTo>
                  <a:pt x="4026" y="10611"/>
                </a:lnTo>
                <a:lnTo>
                  <a:pt x="4064" y="10658"/>
                </a:lnTo>
                <a:lnTo>
                  <a:pt x="4079" y="10708"/>
                </a:lnTo>
                <a:lnTo>
                  <a:pt x="4091" y="10708"/>
                </a:lnTo>
                <a:lnTo>
                  <a:pt x="4117" y="10680"/>
                </a:lnTo>
                <a:lnTo>
                  <a:pt x="4117" y="10667"/>
                </a:lnTo>
                <a:lnTo>
                  <a:pt x="4096" y="10624"/>
                </a:lnTo>
                <a:lnTo>
                  <a:pt x="4074" y="10590"/>
                </a:lnTo>
                <a:lnTo>
                  <a:pt x="4047" y="10590"/>
                </a:lnTo>
                <a:lnTo>
                  <a:pt x="4042" y="10542"/>
                </a:lnTo>
                <a:lnTo>
                  <a:pt x="4026" y="10508"/>
                </a:lnTo>
                <a:lnTo>
                  <a:pt x="4011" y="10467"/>
                </a:lnTo>
                <a:lnTo>
                  <a:pt x="3989" y="10392"/>
                </a:lnTo>
                <a:lnTo>
                  <a:pt x="3953" y="10349"/>
                </a:lnTo>
                <a:lnTo>
                  <a:pt x="3941" y="10315"/>
                </a:lnTo>
                <a:lnTo>
                  <a:pt x="3919" y="10295"/>
                </a:lnTo>
                <a:lnTo>
                  <a:pt x="3909" y="10239"/>
                </a:lnTo>
                <a:lnTo>
                  <a:pt x="3899" y="10239"/>
                </a:lnTo>
                <a:lnTo>
                  <a:pt x="3893" y="10212"/>
                </a:lnTo>
                <a:lnTo>
                  <a:pt x="3883" y="10205"/>
                </a:lnTo>
                <a:lnTo>
                  <a:pt x="3873" y="10186"/>
                </a:lnTo>
                <a:lnTo>
                  <a:pt x="3830" y="10130"/>
                </a:lnTo>
                <a:lnTo>
                  <a:pt x="3808" y="10096"/>
                </a:lnTo>
                <a:lnTo>
                  <a:pt x="3803" y="10027"/>
                </a:lnTo>
                <a:lnTo>
                  <a:pt x="3798" y="9986"/>
                </a:lnTo>
                <a:lnTo>
                  <a:pt x="3803" y="9952"/>
                </a:lnTo>
                <a:lnTo>
                  <a:pt x="3840" y="9971"/>
                </a:lnTo>
                <a:lnTo>
                  <a:pt x="3856" y="9971"/>
                </a:lnTo>
                <a:lnTo>
                  <a:pt x="3899" y="10005"/>
                </a:lnTo>
                <a:lnTo>
                  <a:pt x="3899" y="10040"/>
                </a:lnTo>
                <a:lnTo>
                  <a:pt x="3919" y="10102"/>
                </a:lnTo>
                <a:lnTo>
                  <a:pt x="3953" y="10171"/>
                </a:lnTo>
                <a:lnTo>
                  <a:pt x="3953" y="10199"/>
                </a:lnTo>
                <a:lnTo>
                  <a:pt x="3979" y="10239"/>
                </a:lnTo>
                <a:lnTo>
                  <a:pt x="4016" y="10280"/>
                </a:lnTo>
                <a:lnTo>
                  <a:pt x="4047" y="10289"/>
                </a:lnTo>
                <a:lnTo>
                  <a:pt x="4059" y="10349"/>
                </a:lnTo>
                <a:lnTo>
                  <a:pt x="4096" y="10392"/>
                </a:lnTo>
                <a:lnTo>
                  <a:pt x="4127" y="10411"/>
                </a:lnTo>
                <a:lnTo>
                  <a:pt x="4117" y="10461"/>
                </a:lnTo>
                <a:lnTo>
                  <a:pt x="4127" y="10480"/>
                </a:lnTo>
                <a:lnTo>
                  <a:pt x="4175" y="10514"/>
                </a:lnTo>
                <a:lnTo>
                  <a:pt x="4207" y="10570"/>
                </a:lnTo>
                <a:lnTo>
                  <a:pt x="4265" y="10632"/>
                </a:lnTo>
                <a:lnTo>
                  <a:pt x="4313" y="10714"/>
                </a:lnTo>
                <a:lnTo>
                  <a:pt x="4335" y="10755"/>
                </a:lnTo>
                <a:lnTo>
                  <a:pt x="4340" y="10783"/>
                </a:lnTo>
                <a:lnTo>
                  <a:pt x="4362" y="10824"/>
                </a:lnTo>
                <a:lnTo>
                  <a:pt x="4362" y="10852"/>
                </a:lnTo>
                <a:lnTo>
                  <a:pt x="4345" y="10873"/>
                </a:lnTo>
                <a:lnTo>
                  <a:pt x="4352" y="10892"/>
                </a:lnTo>
                <a:lnTo>
                  <a:pt x="4335" y="10899"/>
                </a:lnTo>
                <a:lnTo>
                  <a:pt x="4345" y="10942"/>
                </a:lnTo>
                <a:lnTo>
                  <a:pt x="4378" y="10989"/>
                </a:lnTo>
                <a:lnTo>
                  <a:pt x="4436" y="11036"/>
                </a:lnTo>
                <a:lnTo>
                  <a:pt x="4463" y="11071"/>
                </a:lnTo>
                <a:lnTo>
                  <a:pt x="4521" y="11099"/>
                </a:lnTo>
                <a:lnTo>
                  <a:pt x="4553" y="11099"/>
                </a:lnTo>
                <a:lnTo>
                  <a:pt x="4569" y="11120"/>
                </a:lnTo>
                <a:lnTo>
                  <a:pt x="4618" y="11161"/>
                </a:lnTo>
                <a:lnTo>
                  <a:pt x="4686" y="11195"/>
                </a:lnTo>
                <a:lnTo>
                  <a:pt x="4729" y="11208"/>
                </a:lnTo>
                <a:lnTo>
                  <a:pt x="4782" y="11242"/>
                </a:lnTo>
                <a:lnTo>
                  <a:pt x="4824" y="11257"/>
                </a:lnTo>
                <a:lnTo>
                  <a:pt x="4867" y="11277"/>
                </a:lnTo>
                <a:lnTo>
                  <a:pt x="4898" y="11270"/>
                </a:lnTo>
                <a:lnTo>
                  <a:pt x="4947" y="11242"/>
                </a:lnTo>
                <a:lnTo>
                  <a:pt x="4978" y="11236"/>
                </a:lnTo>
                <a:lnTo>
                  <a:pt x="5026" y="11257"/>
                </a:lnTo>
                <a:lnTo>
                  <a:pt x="5053" y="11277"/>
                </a:lnTo>
                <a:lnTo>
                  <a:pt x="5123" y="11367"/>
                </a:lnTo>
                <a:lnTo>
                  <a:pt x="5154" y="11395"/>
                </a:lnTo>
                <a:lnTo>
                  <a:pt x="5181" y="11414"/>
                </a:lnTo>
                <a:lnTo>
                  <a:pt x="5218" y="11414"/>
                </a:lnTo>
                <a:lnTo>
                  <a:pt x="5244" y="11429"/>
                </a:lnTo>
                <a:lnTo>
                  <a:pt x="5261" y="11442"/>
                </a:lnTo>
                <a:lnTo>
                  <a:pt x="5292" y="11449"/>
                </a:lnTo>
                <a:lnTo>
                  <a:pt x="5319" y="11464"/>
                </a:lnTo>
                <a:lnTo>
                  <a:pt x="5341" y="11470"/>
                </a:lnTo>
                <a:lnTo>
                  <a:pt x="5372" y="11470"/>
                </a:lnTo>
                <a:lnTo>
                  <a:pt x="5377" y="11457"/>
                </a:lnTo>
                <a:lnTo>
                  <a:pt x="5399" y="11464"/>
                </a:lnTo>
                <a:lnTo>
                  <a:pt x="5409" y="11483"/>
                </a:lnTo>
                <a:lnTo>
                  <a:pt x="5404" y="11492"/>
                </a:lnTo>
                <a:lnTo>
                  <a:pt x="5394" y="11476"/>
                </a:lnTo>
                <a:lnTo>
                  <a:pt x="5389" y="11492"/>
                </a:lnTo>
                <a:lnTo>
                  <a:pt x="5415" y="11526"/>
                </a:lnTo>
                <a:lnTo>
                  <a:pt x="5442" y="11545"/>
                </a:lnTo>
                <a:lnTo>
                  <a:pt x="5452" y="11573"/>
                </a:lnTo>
                <a:lnTo>
                  <a:pt x="5479" y="11607"/>
                </a:lnTo>
                <a:lnTo>
                  <a:pt x="5500" y="11629"/>
                </a:lnTo>
                <a:lnTo>
                  <a:pt x="5489" y="11642"/>
                </a:lnTo>
                <a:lnTo>
                  <a:pt x="5505" y="11655"/>
                </a:lnTo>
                <a:lnTo>
                  <a:pt x="5495" y="11676"/>
                </a:lnTo>
                <a:lnTo>
                  <a:pt x="5495" y="11704"/>
                </a:lnTo>
                <a:lnTo>
                  <a:pt x="5505" y="11717"/>
                </a:lnTo>
                <a:lnTo>
                  <a:pt x="5522" y="11723"/>
                </a:lnTo>
                <a:lnTo>
                  <a:pt x="5537" y="11745"/>
                </a:lnTo>
                <a:lnTo>
                  <a:pt x="5548" y="11732"/>
                </a:lnTo>
                <a:lnTo>
                  <a:pt x="5542" y="11704"/>
                </a:lnTo>
                <a:lnTo>
                  <a:pt x="5558" y="11717"/>
                </a:lnTo>
                <a:lnTo>
                  <a:pt x="5563" y="11745"/>
                </a:lnTo>
                <a:lnTo>
                  <a:pt x="5585" y="11751"/>
                </a:lnTo>
                <a:lnTo>
                  <a:pt x="5607" y="11766"/>
                </a:lnTo>
                <a:lnTo>
                  <a:pt x="5621" y="11786"/>
                </a:lnTo>
                <a:lnTo>
                  <a:pt x="5621" y="11801"/>
                </a:lnTo>
                <a:lnTo>
                  <a:pt x="5616" y="11814"/>
                </a:lnTo>
                <a:lnTo>
                  <a:pt x="5628" y="11827"/>
                </a:lnTo>
                <a:lnTo>
                  <a:pt x="5660" y="11848"/>
                </a:lnTo>
                <a:lnTo>
                  <a:pt x="5670" y="11861"/>
                </a:lnTo>
                <a:lnTo>
                  <a:pt x="5670" y="11842"/>
                </a:lnTo>
                <a:lnTo>
                  <a:pt x="5696" y="11842"/>
                </a:lnTo>
                <a:lnTo>
                  <a:pt x="5713" y="11848"/>
                </a:lnTo>
                <a:lnTo>
                  <a:pt x="5735" y="11854"/>
                </a:lnTo>
                <a:lnTo>
                  <a:pt x="5744" y="11889"/>
                </a:lnTo>
                <a:lnTo>
                  <a:pt x="5766" y="11889"/>
                </a:lnTo>
                <a:lnTo>
                  <a:pt x="5771" y="11876"/>
                </a:lnTo>
                <a:lnTo>
                  <a:pt x="5781" y="11923"/>
                </a:lnTo>
                <a:lnTo>
                  <a:pt x="5808" y="11917"/>
                </a:lnTo>
                <a:lnTo>
                  <a:pt x="5819" y="11910"/>
                </a:lnTo>
                <a:lnTo>
                  <a:pt x="5834" y="11895"/>
                </a:lnTo>
                <a:lnTo>
                  <a:pt x="5808" y="11854"/>
                </a:lnTo>
                <a:lnTo>
                  <a:pt x="5814" y="11842"/>
                </a:lnTo>
                <a:lnTo>
                  <a:pt x="5824" y="11842"/>
                </a:lnTo>
                <a:lnTo>
                  <a:pt x="5851" y="11820"/>
                </a:lnTo>
                <a:lnTo>
                  <a:pt x="5861" y="11792"/>
                </a:lnTo>
                <a:lnTo>
                  <a:pt x="5887" y="11786"/>
                </a:lnTo>
                <a:lnTo>
                  <a:pt x="5914" y="11807"/>
                </a:lnTo>
                <a:lnTo>
                  <a:pt x="5926" y="11835"/>
                </a:lnTo>
                <a:lnTo>
                  <a:pt x="5941" y="11842"/>
                </a:lnTo>
                <a:lnTo>
                  <a:pt x="5926" y="11861"/>
                </a:lnTo>
                <a:lnTo>
                  <a:pt x="5941" y="11904"/>
                </a:lnTo>
                <a:lnTo>
                  <a:pt x="5957" y="11923"/>
                </a:lnTo>
                <a:lnTo>
                  <a:pt x="5984" y="11964"/>
                </a:lnTo>
                <a:lnTo>
                  <a:pt x="5989" y="12026"/>
                </a:lnTo>
                <a:lnTo>
                  <a:pt x="5979" y="12048"/>
                </a:lnTo>
                <a:lnTo>
                  <a:pt x="5989" y="12116"/>
                </a:lnTo>
                <a:lnTo>
                  <a:pt x="5979" y="12157"/>
                </a:lnTo>
                <a:lnTo>
                  <a:pt x="6000" y="12179"/>
                </a:lnTo>
                <a:lnTo>
                  <a:pt x="5979" y="12220"/>
                </a:lnTo>
                <a:lnTo>
                  <a:pt x="5957" y="12260"/>
                </a:lnTo>
                <a:lnTo>
                  <a:pt x="5926" y="12267"/>
                </a:lnTo>
                <a:lnTo>
                  <a:pt x="5914" y="12295"/>
                </a:lnTo>
                <a:lnTo>
                  <a:pt x="5914" y="12335"/>
                </a:lnTo>
                <a:lnTo>
                  <a:pt x="5894" y="12335"/>
                </a:lnTo>
                <a:lnTo>
                  <a:pt x="5899" y="12363"/>
                </a:lnTo>
                <a:lnTo>
                  <a:pt x="5861" y="12391"/>
                </a:lnTo>
                <a:lnTo>
                  <a:pt x="5829" y="12404"/>
                </a:lnTo>
                <a:lnTo>
                  <a:pt x="5834" y="12439"/>
                </a:lnTo>
                <a:lnTo>
                  <a:pt x="5814" y="12488"/>
                </a:lnTo>
                <a:lnTo>
                  <a:pt x="5803" y="12535"/>
                </a:lnTo>
                <a:lnTo>
                  <a:pt x="5781" y="12542"/>
                </a:lnTo>
                <a:lnTo>
                  <a:pt x="5793" y="12610"/>
                </a:lnTo>
                <a:lnTo>
                  <a:pt x="5776" y="12632"/>
                </a:lnTo>
                <a:lnTo>
                  <a:pt x="5814" y="12666"/>
                </a:lnTo>
                <a:lnTo>
                  <a:pt x="5834" y="12632"/>
                </a:lnTo>
                <a:lnTo>
                  <a:pt x="5846" y="12666"/>
                </a:lnTo>
                <a:lnTo>
                  <a:pt x="5819" y="12720"/>
                </a:lnTo>
                <a:lnTo>
                  <a:pt x="5771" y="12769"/>
                </a:lnTo>
                <a:lnTo>
                  <a:pt x="5749" y="12823"/>
                </a:lnTo>
                <a:lnTo>
                  <a:pt x="5781" y="12892"/>
                </a:lnTo>
                <a:lnTo>
                  <a:pt x="5761" y="12926"/>
                </a:lnTo>
                <a:lnTo>
                  <a:pt x="5803" y="12954"/>
                </a:lnTo>
                <a:lnTo>
                  <a:pt x="5851" y="13003"/>
                </a:lnTo>
                <a:lnTo>
                  <a:pt x="5867" y="13064"/>
                </a:lnTo>
                <a:lnTo>
                  <a:pt x="5887" y="13098"/>
                </a:lnTo>
                <a:lnTo>
                  <a:pt x="5947" y="13250"/>
                </a:lnTo>
                <a:lnTo>
                  <a:pt x="6005" y="13388"/>
                </a:lnTo>
                <a:lnTo>
                  <a:pt x="6054" y="13491"/>
                </a:lnTo>
                <a:lnTo>
                  <a:pt x="6042" y="13510"/>
                </a:lnTo>
                <a:lnTo>
                  <a:pt x="6069" y="13572"/>
                </a:lnTo>
                <a:lnTo>
                  <a:pt x="6112" y="13622"/>
                </a:lnTo>
                <a:lnTo>
                  <a:pt x="6218" y="13710"/>
                </a:lnTo>
                <a:lnTo>
                  <a:pt x="6335" y="13785"/>
                </a:lnTo>
                <a:lnTo>
                  <a:pt x="6340" y="13819"/>
                </a:lnTo>
                <a:lnTo>
                  <a:pt x="6399" y="13862"/>
                </a:lnTo>
                <a:lnTo>
                  <a:pt x="6409" y="13978"/>
                </a:lnTo>
                <a:lnTo>
                  <a:pt x="6414" y="14109"/>
                </a:lnTo>
                <a:lnTo>
                  <a:pt x="6393" y="14288"/>
                </a:lnTo>
                <a:lnTo>
                  <a:pt x="6378" y="14459"/>
                </a:lnTo>
                <a:lnTo>
                  <a:pt x="6366" y="14625"/>
                </a:lnTo>
                <a:lnTo>
                  <a:pt x="6330" y="14728"/>
                </a:lnTo>
                <a:lnTo>
                  <a:pt x="6340" y="14831"/>
                </a:lnTo>
                <a:lnTo>
                  <a:pt x="6320" y="14906"/>
                </a:lnTo>
                <a:lnTo>
                  <a:pt x="6335" y="15037"/>
                </a:lnTo>
                <a:lnTo>
                  <a:pt x="6308" y="15168"/>
                </a:lnTo>
                <a:lnTo>
                  <a:pt x="6271" y="15318"/>
                </a:lnTo>
                <a:lnTo>
                  <a:pt x="6233" y="15469"/>
                </a:lnTo>
                <a:lnTo>
                  <a:pt x="6207" y="15469"/>
                </a:lnTo>
                <a:lnTo>
                  <a:pt x="6213" y="15580"/>
                </a:lnTo>
                <a:lnTo>
                  <a:pt x="6228" y="15668"/>
                </a:lnTo>
                <a:lnTo>
                  <a:pt x="6202" y="15737"/>
                </a:lnTo>
                <a:lnTo>
                  <a:pt x="6187" y="15924"/>
                </a:lnTo>
                <a:lnTo>
                  <a:pt x="6165" y="16068"/>
                </a:lnTo>
                <a:lnTo>
                  <a:pt x="6202" y="16081"/>
                </a:lnTo>
                <a:lnTo>
                  <a:pt x="6218" y="15958"/>
                </a:lnTo>
                <a:lnTo>
                  <a:pt x="6260" y="15978"/>
                </a:lnTo>
                <a:lnTo>
                  <a:pt x="6228" y="16199"/>
                </a:lnTo>
                <a:lnTo>
                  <a:pt x="6165" y="16156"/>
                </a:lnTo>
                <a:lnTo>
                  <a:pt x="6143" y="16336"/>
                </a:lnTo>
                <a:lnTo>
                  <a:pt x="6090" y="16431"/>
                </a:lnTo>
                <a:lnTo>
                  <a:pt x="6175" y="16465"/>
                </a:lnTo>
                <a:lnTo>
                  <a:pt x="6117" y="16549"/>
                </a:lnTo>
                <a:lnTo>
                  <a:pt x="6090" y="16659"/>
                </a:lnTo>
                <a:lnTo>
                  <a:pt x="6100" y="16858"/>
                </a:lnTo>
                <a:lnTo>
                  <a:pt x="6127" y="16933"/>
                </a:lnTo>
                <a:lnTo>
                  <a:pt x="6112" y="17002"/>
                </a:lnTo>
                <a:lnTo>
                  <a:pt x="6127" y="17084"/>
                </a:lnTo>
                <a:lnTo>
                  <a:pt x="6202" y="17152"/>
                </a:lnTo>
                <a:lnTo>
                  <a:pt x="6271" y="17243"/>
                </a:lnTo>
                <a:lnTo>
                  <a:pt x="6335" y="17283"/>
                </a:lnTo>
                <a:lnTo>
                  <a:pt x="6361" y="17277"/>
                </a:lnTo>
                <a:lnTo>
                  <a:pt x="6366" y="17161"/>
                </a:lnTo>
                <a:lnTo>
                  <a:pt x="6419" y="17118"/>
                </a:lnTo>
                <a:lnTo>
                  <a:pt x="6453" y="17084"/>
                </a:lnTo>
                <a:lnTo>
                  <a:pt x="6499" y="17084"/>
                </a:lnTo>
                <a:lnTo>
                  <a:pt x="6526" y="17092"/>
                </a:lnTo>
                <a:lnTo>
                  <a:pt x="6489" y="17024"/>
                </a:lnTo>
                <a:lnTo>
                  <a:pt x="6468" y="16899"/>
                </a:lnTo>
                <a:lnTo>
                  <a:pt x="6494" y="16843"/>
                </a:lnTo>
                <a:lnTo>
                  <a:pt x="6547" y="16796"/>
                </a:lnTo>
                <a:lnTo>
                  <a:pt x="6586" y="16659"/>
                </a:lnTo>
                <a:lnTo>
                  <a:pt x="6654" y="16596"/>
                </a:lnTo>
                <a:lnTo>
                  <a:pt x="6670" y="16493"/>
                </a:lnTo>
                <a:lnTo>
                  <a:pt x="6617" y="16474"/>
                </a:lnTo>
                <a:lnTo>
                  <a:pt x="6559" y="16390"/>
                </a:lnTo>
                <a:lnTo>
                  <a:pt x="6574" y="16315"/>
                </a:lnTo>
                <a:lnTo>
                  <a:pt x="6622" y="16259"/>
                </a:lnTo>
                <a:lnTo>
                  <a:pt x="6675" y="16259"/>
                </a:lnTo>
                <a:lnTo>
                  <a:pt x="6692" y="16199"/>
                </a:lnTo>
                <a:lnTo>
                  <a:pt x="6702" y="16096"/>
                </a:lnTo>
                <a:lnTo>
                  <a:pt x="6745" y="16034"/>
                </a:lnTo>
                <a:lnTo>
                  <a:pt x="6798" y="15999"/>
                </a:lnTo>
                <a:lnTo>
                  <a:pt x="6782" y="15943"/>
                </a:lnTo>
                <a:lnTo>
                  <a:pt x="6750" y="15978"/>
                </a:lnTo>
                <a:lnTo>
                  <a:pt x="6712" y="15950"/>
                </a:lnTo>
                <a:lnTo>
                  <a:pt x="6702" y="15847"/>
                </a:lnTo>
                <a:lnTo>
                  <a:pt x="6724" y="15821"/>
                </a:lnTo>
                <a:lnTo>
                  <a:pt x="6782" y="15862"/>
                </a:lnTo>
                <a:lnTo>
                  <a:pt x="6840" y="15847"/>
                </a:lnTo>
                <a:lnTo>
                  <a:pt x="6878" y="15812"/>
                </a:lnTo>
                <a:lnTo>
                  <a:pt x="6866" y="15759"/>
                </a:lnTo>
                <a:lnTo>
                  <a:pt x="6878" y="15690"/>
                </a:lnTo>
                <a:lnTo>
                  <a:pt x="6866" y="15628"/>
                </a:lnTo>
                <a:lnTo>
                  <a:pt x="6931" y="15641"/>
                </a:lnTo>
                <a:lnTo>
                  <a:pt x="7048" y="15621"/>
                </a:lnTo>
                <a:lnTo>
                  <a:pt x="7132" y="15565"/>
                </a:lnTo>
                <a:lnTo>
                  <a:pt x="7191" y="15449"/>
                </a:lnTo>
                <a:lnTo>
                  <a:pt x="7191" y="15400"/>
                </a:lnTo>
                <a:lnTo>
                  <a:pt x="7154" y="15359"/>
                </a:lnTo>
                <a:lnTo>
                  <a:pt x="7164" y="15297"/>
                </a:lnTo>
                <a:lnTo>
                  <a:pt x="7091" y="15215"/>
                </a:lnTo>
                <a:lnTo>
                  <a:pt x="7096" y="15168"/>
                </a:lnTo>
                <a:lnTo>
                  <a:pt x="7127" y="15222"/>
                </a:lnTo>
                <a:lnTo>
                  <a:pt x="7171" y="15215"/>
                </a:lnTo>
                <a:lnTo>
                  <a:pt x="7224" y="15256"/>
                </a:lnTo>
                <a:lnTo>
                  <a:pt x="7255" y="15250"/>
                </a:lnTo>
                <a:lnTo>
                  <a:pt x="7297" y="15263"/>
                </a:lnTo>
                <a:lnTo>
                  <a:pt x="7362" y="15215"/>
                </a:lnTo>
                <a:lnTo>
                  <a:pt x="7388" y="15160"/>
                </a:lnTo>
                <a:lnTo>
                  <a:pt x="7425" y="15106"/>
                </a:lnTo>
                <a:lnTo>
                  <a:pt x="7452" y="15022"/>
                </a:lnTo>
                <a:lnTo>
                  <a:pt x="7495" y="14981"/>
                </a:lnTo>
                <a:lnTo>
                  <a:pt x="7543" y="14913"/>
                </a:lnTo>
                <a:lnTo>
                  <a:pt x="7611" y="14756"/>
                </a:lnTo>
                <a:lnTo>
                  <a:pt x="7649" y="14713"/>
                </a:lnTo>
                <a:lnTo>
                  <a:pt x="7664" y="14666"/>
                </a:lnTo>
                <a:lnTo>
                  <a:pt x="7676" y="14584"/>
                </a:lnTo>
                <a:lnTo>
                  <a:pt x="7664" y="14535"/>
                </a:lnTo>
                <a:lnTo>
                  <a:pt x="7676" y="14472"/>
                </a:lnTo>
                <a:lnTo>
                  <a:pt x="7722" y="14391"/>
                </a:lnTo>
                <a:lnTo>
                  <a:pt x="7792" y="14328"/>
                </a:lnTo>
                <a:lnTo>
                  <a:pt x="7855" y="14300"/>
                </a:lnTo>
                <a:lnTo>
                  <a:pt x="7899" y="14266"/>
                </a:lnTo>
                <a:lnTo>
                  <a:pt x="7988" y="14232"/>
                </a:lnTo>
                <a:lnTo>
                  <a:pt x="8053" y="14232"/>
                </a:lnTo>
                <a:lnTo>
                  <a:pt x="8068" y="14185"/>
                </a:lnTo>
                <a:lnTo>
                  <a:pt x="8116" y="14150"/>
                </a:lnTo>
                <a:lnTo>
                  <a:pt x="8121" y="14069"/>
                </a:lnTo>
                <a:lnTo>
                  <a:pt x="8181" y="13965"/>
                </a:lnTo>
                <a:lnTo>
                  <a:pt x="8191" y="13854"/>
                </a:lnTo>
                <a:lnTo>
                  <a:pt x="8213" y="13828"/>
                </a:lnTo>
                <a:lnTo>
                  <a:pt x="8218" y="13772"/>
                </a:lnTo>
                <a:lnTo>
                  <a:pt x="8234" y="13656"/>
                </a:lnTo>
                <a:lnTo>
                  <a:pt x="8228" y="13510"/>
                </a:lnTo>
                <a:lnTo>
                  <a:pt x="8244" y="13450"/>
                </a:lnTo>
                <a:lnTo>
                  <a:pt x="8261" y="13450"/>
                </a:lnTo>
                <a:lnTo>
                  <a:pt x="8303" y="13388"/>
                </a:lnTo>
                <a:lnTo>
                  <a:pt x="8341" y="13298"/>
                </a:lnTo>
                <a:lnTo>
                  <a:pt x="8426" y="13195"/>
                </a:lnTo>
                <a:lnTo>
                  <a:pt x="8452" y="13141"/>
                </a:lnTo>
                <a:lnTo>
                  <a:pt x="8479" y="13016"/>
                </a:lnTo>
                <a:lnTo>
                  <a:pt x="8467" y="12969"/>
                </a:lnTo>
                <a:lnTo>
                  <a:pt x="8447" y="12879"/>
                </a:lnTo>
                <a:lnTo>
                  <a:pt x="8426" y="12851"/>
                </a:lnTo>
                <a:lnTo>
                  <a:pt x="8377" y="12851"/>
                </a:lnTo>
                <a:lnTo>
                  <a:pt x="8329" y="12823"/>
                </a:lnTo>
                <a:lnTo>
                  <a:pt x="8254" y="12741"/>
                </a:lnTo>
                <a:lnTo>
                  <a:pt x="8170" y="12679"/>
                </a:lnTo>
                <a:lnTo>
                  <a:pt x="8085" y="12686"/>
                </a:lnTo>
                <a:lnTo>
                  <a:pt x="7968" y="12645"/>
                </a:lnTo>
                <a:lnTo>
                  <a:pt x="7904" y="12666"/>
                </a:lnTo>
                <a:lnTo>
                  <a:pt x="7909" y="12625"/>
                </a:lnTo>
                <a:lnTo>
                  <a:pt x="7882" y="12582"/>
                </a:lnTo>
                <a:lnTo>
                  <a:pt x="7787" y="12535"/>
                </a:lnTo>
                <a:lnTo>
                  <a:pt x="7713" y="12507"/>
                </a:lnTo>
                <a:lnTo>
                  <a:pt x="7669" y="12557"/>
                </a:lnTo>
                <a:lnTo>
                  <a:pt x="7664" y="12479"/>
                </a:lnTo>
                <a:lnTo>
                  <a:pt x="7563" y="12473"/>
                </a:lnTo>
                <a:lnTo>
                  <a:pt x="7543" y="12445"/>
                </a:lnTo>
                <a:lnTo>
                  <a:pt x="7590" y="12385"/>
                </a:lnTo>
                <a:lnTo>
                  <a:pt x="7585" y="12335"/>
                </a:lnTo>
                <a:lnTo>
                  <a:pt x="7558" y="12323"/>
                </a:lnTo>
                <a:lnTo>
                  <a:pt x="7521" y="12192"/>
                </a:lnTo>
                <a:lnTo>
                  <a:pt x="7510" y="12151"/>
                </a:lnTo>
                <a:lnTo>
                  <a:pt x="7490" y="12157"/>
                </a:lnTo>
                <a:lnTo>
                  <a:pt x="7478" y="12123"/>
                </a:lnTo>
                <a:lnTo>
                  <a:pt x="7420" y="12061"/>
                </a:lnTo>
                <a:lnTo>
                  <a:pt x="7372" y="12041"/>
                </a:lnTo>
                <a:lnTo>
                  <a:pt x="7357" y="12033"/>
                </a:lnTo>
                <a:lnTo>
                  <a:pt x="7292" y="12013"/>
                </a:lnTo>
                <a:lnTo>
                  <a:pt x="7244" y="12020"/>
                </a:lnTo>
                <a:lnTo>
                  <a:pt x="7239" y="12033"/>
                </a:lnTo>
                <a:lnTo>
                  <a:pt x="7171" y="12020"/>
                </a:lnTo>
                <a:lnTo>
                  <a:pt x="7144" y="11992"/>
                </a:lnTo>
                <a:lnTo>
                  <a:pt x="7111" y="11951"/>
                </a:lnTo>
                <a:lnTo>
                  <a:pt x="7091" y="11951"/>
                </a:lnTo>
                <a:lnTo>
                  <a:pt x="7091" y="11917"/>
                </a:lnTo>
                <a:lnTo>
                  <a:pt x="7053" y="11861"/>
                </a:lnTo>
                <a:lnTo>
                  <a:pt x="7016" y="11835"/>
                </a:lnTo>
                <a:lnTo>
                  <a:pt x="6994" y="11820"/>
                </a:lnTo>
                <a:lnTo>
                  <a:pt x="6963" y="11820"/>
                </a:lnTo>
                <a:lnTo>
                  <a:pt x="6951" y="11758"/>
                </a:lnTo>
                <a:lnTo>
                  <a:pt x="6910" y="11723"/>
                </a:lnTo>
                <a:lnTo>
                  <a:pt x="6861" y="11717"/>
                </a:lnTo>
                <a:lnTo>
                  <a:pt x="6840" y="11683"/>
                </a:lnTo>
                <a:lnTo>
                  <a:pt x="6893" y="11655"/>
                </a:lnTo>
                <a:lnTo>
                  <a:pt x="6825" y="11663"/>
                </a:lnTo>
                <a:lnTo>
                  <a:pt x="6750" y="11663"/>
                </a:lnTo>
                <a:lnTo>
                  <a:pt x="6750" y="11683"/>
                </a:lnTo>
                <a:lnTo>
                  <a:pt x="6719" y="11704"/>
                </a:lnTo>
                <a:lnTo>
                  <a:pt x="6670" y="11698"/>
                </a:lnTo>
                <a:lnTo>
                  <a:pt x="6639" y="11663"/>
                </a:lnTo>
                <a:lnTo>
                  <a:pt x="6574" y="11670"/>
                </a:lnTo>
                <a:lnTo>
                  <a:pt x="6521" y="11670"/>
                </a:lnTo>
                <a:lnTo>
                  <a:pt x="6521" y="11642"/>
                </a:lnTo>
                <a:lnTo>
                  <a:pt x="6484" y="11601"/>
                </a:lnTo>
                <a:lnTo>
                  <a:pt x="6441" y="11601"/>
                </a:lnTo>
                <a:lnTo>
                  <a:pt x="6419" y="11545"/>
                </a:lnTo>
                <a:lnTo>
                  <a:pt x="6399" y="11573"/>
                </a:lnTo>
                <a:lnTo>
                  <a:pt x="6409" y="11607"/>
                </a:lnTo>
                <a:lnTo>
                  <a:pt x="6335" y="11642"/>
                </a:lnTo>
                <a:lnTo>
                  <a:pt x="6340" y="11698"/>
                </a:lnTo>
                <a:lnTo>
                  <a:pt x="6356" y="11723"/>
                </a:lnTo>
                <a:lnTo>
                  <a:pt x="6346" y="11779"/>
                </a:lnTo>
                <a:lnTo>
                  <a:pt x="6320" y="11786"/>
                </a:lnTo>
                <a:lnTo>
                  <a:pt x="6298" y="11723"/>
                </a:lnTo>
                <a:lnTo>
                  <a:pt x="6325" y="11676"/>
                </a:lnTo>
                <a:lnTo>
                  <a:pt x="6325" y="11642"/>
                </a:lnTo>
                <a:lnTo>
                  <a:pt x="6303" y="11607"/>
                </a:lnTo>
                <a:lnTo>
                  <a:pt x="6340" y="11595"/>
                </a:lnTo>
                <a:lnTo>
                  <a:pt x="6340" y="11580"/>
                </a:lnTo>
                <a:lnTo>
                  <a:pt x="6351" y="11552"/>
                </a:lnTo>
                <a:lnTo>
                  <a:pt x="6335" y="11532"/>
                </a:lnTo>
                <a:lnTo>
                  <a:pt x="6313" y="11526"/>
                </a:lnTo>
                <a:lnTo>
                  <a:pt x="6286" y="11567"/>
                </a:lnTo>
                <a:lnTo>
                  <a:pt x="6266" y="11580"/>
                </a:lnTo>
                <a:lnTo>
                  <a:pt x="6218" y="11620"/>
                </a:lnTo>
                <a:lnTo>
                  <a:pt x="6175" y="11614"/>
                </a:lnTo>
                <a:lnTo>
                  <a:pt x="6170" y="11629"/>
                </a:lnTo>
                <a:lnTo>
                  <a:pt x="6133" y="11629"/>
                </a:lnTo>
                <a:lnTo>
                  <a:pt x="6100" y="11663"/>
                </a:lnTo>
                <a:lnTo>
                  <a:pt x="6090" y="11732"/>
                </a:lnTo>
                <a:lnTo>
                  <a:pt x="6085" y="11751"/>
                </a:lnTo>
                <a:lnTo>
                  <a:pt x="6064" y="11766"/>
                </a:lnTo>
                <a:lnTo>
                  <a:pt x="6020" y="11814"/>
                </a:lnTo>
                <a:lnTo>
                  <a:pt x="5989" y="11814"/>
                </a:lnTo>
                <a:lnTo>
                  <a:pt x="5967" y="11792"/>
                </a:lnTo>
                <a:lnTo>
                  <a:pt x="5947" y="11773"/>
                </a:lnTo>
                <a:lnTo>
                  <a:pt x="5921" y="11758"/>
                </a:lnTo>
                <a:lnTo>
                  <a:pt x="5887" y="11751"/>
                </a:lnTo>
                <a:lnTo>
                  <a:pt x="5894" y="11745"/>
                </a:lnTo>
                <a:lnTo>
                  <a:pt x="5861" y="11745"/>
                </a:lnTo>
                <a:lnTo>
                  <a:pt x="5841" y="11766"/>
                </a:lnTo>
                <a:lnTo>
                  <a:pt x="5803" y="11779"/>
                </a:lnTo>
                <a:lnTo>
                  <a:pt x="5781" y="11801"/>
                </a:lnTo>
                <a:lnTo>
                  <a:pt x="5749" y="11807"/>
                </a:lnTo>
                <a:lnTo>
                  <a:pt x="5735" y="11786"/>
                </a:lnTo>
                <a:lnTo>
                  <a:pt x="5728" y="11792"/>
                </a:lnTo>
                <a:lnTo>
                  <a:pt x="5708" y="11786"/>
                </a:lnTo>
                <a:lnTo>
                  <a:pt x="5708" y="11773"/>
                </a:lnTo>
                <a:lnTo>
                  <a:pt x="5686" y="11745"/>
                </a:lnTo>
                <a:lnTo>
                  <a:pt x="5660" y="11711"/>
                </a:lnTo>
                <a:lnTo>
                  <a:pt x="5638" y="11683"/>
                </a:lnTo>
                <a:lnTo>
                  <a:pt x="5621" y="11642"/>
                </a:lnTo>
                <a:lnTo>
                  <a:pt x="5612" y="11629"/>
                </a:lnTo>
                <a:lnTo>
                  <a:pt x="5612" y="11607"/>
                </a:lnTo>
                <a:lnTo>
                  <a:pt x="5621" y="11586"/>
                </a:lnTo>
                <a:lnTo>
                  <a:pt x="5616" y="11567"/>
                </a:lnTo>
                <a:lnTo>
                  <a:pt x="5621" y="11539"/>
                </a:lnTo>
                <a:lnTo>
                  <a:pt x="5633" y="11526"/>
                </a:lnTo>
                <a:lnTo>
                  <a:pt x="5633" y="11492"/>
                </a:lnTo>
                <a:lnTo>
                  <a:pt x="5628" y="11476"/>
                </a:lnTo>
                <a:lnTo>
                  <a:pt x="5628" y="11442"/>
                </a:lnTo>
                <a:lnTo>
                  <a:pt x="5633" y="11408"/>
                </a:lnTo>
                <a:lnTo>
                  <a:pt x="5648" y="11380"/>
                </a:lnTo>
                <a:lnTo>
                  <a:pt x="5643" y="11354"/>
                </a:lnTo>
                <a:lnTo>
                  <a:pt x="5643" y="11339"/>
                </a:lnTo>
                <a:lnTo>
                  <a:pt x="5648" y="11326"/>
                </a:lnTo>
                <a:lnTo>
                  <a:pt x="5638" y="11305"/>
                </a:lnTo>
                <a:lnTo>
                  <a:pt x="5616" y="11298"/>
                </a:lnTo>
                <a:lnTo>
                  <a:pt x="5595" y="11277"/>
                </a:lnTo>
                <a:lnTo>
                  <a:pt x="5580" y="11264"/>
                </a:lnTo>
                <a:lnTo>
                  <a:pt x="5568" y="11264"/>
                </a:lnTo>
                <a:lnTo>
                  <a:pt x="5542" y="11251"/>
                </a:lnTo>
                <a:lnTo>
                  <a:pt x="5532" y="11257"/>
                </a:lnTo>
                <a:lnTo>
                  <a:pt x="5515" y="11257"/>
                </a:lnTo>
                <a:lnTo>
                  <a:pt x="5505" y="11257"/>
                </a:lnTo>
                <a:lnTo>
                  <a:pt x="5484" y="11251"/>
                </a:lnTo>
                <a:lnTo>
                  <a:pt x="5479" y="11257"/>
                </a:lnTo>
                <a:lnTo>
                  <a:pt x="5457" y="11270"/>
                </a:lnTo>
                <a:lnTo>
                  <a:pt x="5430" y="11270"/>
                </a:lnTo>
                <a:lnTo>
                  <a:pt x="5404" y="11264"/>
                </a:lnTo>
                <a:lnTo>
                  <a:pt x="5394" y="11264"/>
                </a:lnTo>
                <a:lnTo>
                  <a:pt x="5389" y="11264"/>
                </a:lnTo>
                <a:lnTo>
                  <a:pt x="5372" y="11264"/>
                </a:lnTo>
                <a:lnTo>
                  <a:pt x="5362" y="11277"/>
                </a:lnTo>
                <a:lnTo>
                  <a:pt x="5356" y="11270"/>
                </a:lnTo>
                <a:lnTo>
                  <a:pt x="5336" y="11264"/>
                </a:lnTo>
                <a:lnTo>
                  <a:pt x="5336" y="11270"/>
                </a:lnTo>
                <a:lnTo>
                  <a:pt x="5314" y="11257"/>
                </a:lnTo>
                <a:lnTo>
                  <a:pt x="5324" y="11230"/>
                </a:lnTo>
                <a:lnTo>
                  <a:pt x="5336" y="11230"/>
                </a:lnTo>
                <a:lnTo>
                  <a:pt x="5346" y="11208"/>
                </a:lnTo>
                <a:lnTo>
                  <a:pt x="5356" y="11167"/>
                </a:lnTo>
                <a:lnTo>
                  <a:pt x="5351" y="11161"/>
                </a:lnTo>
                <a:lnTo>
                  <a:pt x="5356" y="11133"/>
                </a:lnTo>
                <a:lnTo>
                  <a:pt x="5351" y="11120"/>
                </a:lnTo>
                <a:lnTo>
                  <a:pt x="5362" y="11086"/>
                </a:lnTo>
                <a:lnTo>
                  <a:pt x="5362" y="11064"/>
                </a:lnTo>
                <a:lnTo>
                  <a:pt x="5351" y="11064"/>
                </a:lnTo>
                <a:lnTo>
                  <a:pt x="5351" y="11058"/>
                </a:lnTo>
                <a:lnTo>
                  <a:pt x="5362" y="11051"/>
                </a:lnTo>
                <a:lnTo>
                  <a:pt x="5377" y="11071"/>
                </a:lnTo>
                <a:lnTo>
                  <a:pt x="5394" y="11010"/>
                </a:lnTo>
                <a:lnTo>
                  <a:pt x="5399" y="10976"/>
                </a:lnTo>
                <a:lnTo>
                  <a:pt x="5389" y="10961"/>
                </a:lnTo>
                <a:lnTo>
                  <a:pt x="5404" y="10914"/>
                </a:lnTo>
                <a:lnTo>
                  <a:pt x="5435" y="10864"/>
                </a:lnTo>
                <a:lnTo>
                  <a:pt x="5435" y="10830"/>
                </a:lnTo>
                <a:lnTo>
                  <a:pt x="5425" y="10811"/>
                </a:lnTo>
                <a:lnTo>
                  <a:pt x="5389" y="10817"/>
                </a:lnTo>
                <a:lnTo>
                  <a:pt x="5336" y="10817"/>
                </a:lnTo>
                <a:lnTo>
                  <a:pt x="5276" y="10839"/>
                </a:lnTo>
                <a:lnTo>
                  <a:pt x="5234" y="10858"/>
                </a:lnTo>
                <a:lnTo>
                  <a:pt x="5223" y="10879"/>
                </a:lnTo>
                <a:lnTo>
                  <a:pt x="5218" y="10948"/>
                </a:lnTo>
                <a:lnTo>
                  <a:pt x="5208" y="10995"/>
                </a:lnTo>
                <a:lnTo>
                  <a:pt x="5169" y="11023"/>
                </a:lnTo>
                <a:lnTo>
                  <a:pt x="5133" y="11036"/>
                </a:lnTo>
                <a:lnTo>
                  <a:pt x="5090" y="11051"/>
                </a:lnTo>
                <a:lnTo>
                  <a:pt x="5043" y="11058"/>
                </a:lnTo>
                <a:lnTo>
                  <a:pt x="4995" y="11086"/>
                </a:lnTo>
                <a:lnTo>
                  <a:pt x="4968" y="11051"/>
                </a:lnTo>
                <a:lnTo>
                  <a:pt x="4903" y="11030"/>
                </a:lnTo>
                <a:lnTo>
                  <a:pt x="4883" y="10989"/>
                </a:lnTo>
                <a:lnTo>
                  <a:pt x="4872" y="10948"/>
                </a:lnTo>
                <a:lnTo>
                  <a:pt x="4830" y="10886"/>
                </a:lnTo>
                <a:lnTo>
                  <a:pt x="4819" y="10824"/>
                </a:lnTo>
                <a:lnTo>
                  <a:pt x="4804" y="10783"/>
                </a:lnTo>
                <a:lnTo>
                  <a:pt x="4792" y="10742"/>
                </a:lnTo>
                <a:lnTo>
                  <a:pt x="4797" y="10701"/>
                </a:lnTo>
                <a:lnTo>
                  <a:pt x="4804" y="10590"/>
                </a:lnTo>
                <a:lnTo>
                  <a:pt x="4814" y="10529"/>
                </a:lnTo>
                <a:lnTo>
                  <a:pt x="4835" y="10461"/>
                </a:lnTo>
                <a:lnTo>
                  <a:pt x="4824" y="10433"/>
                </a:lnTo>
                <a:lnTo>
                  <a:pt x="4819" y="10392"/>
                </a:lnTo>
                <a:lnTo>
                  <a:pt x="4819" y="10330"/>
                </a:lnTo>
                <a:lnTo>
                  <a:pt x="4835" y="10295"/>
                </a:lnTo>
                <a:lnTo>
                  <a:pt x="4867" y="10255"/>
                </a:lnTo>
                <a:lnTo>
                  <a:pt x="4925" y="10212"/>
                </a:lnTo>
                <a:lnTo>
                  <a:pt x="4978" y="10151"/>
                </a:lnTo>
                <a:lnTo>
                  <a:pt x="5026" y="10130"/>
                </a:lnTo>
                <a:lnTo>
                  <a:pt x="5063" y="10124"/>
                </a:lnTo>
                <a:lnTo>
                  <a:pt x="5106" y="10143"/>
                </a:lnTo>
                <a:lnTo>
                  <a:pt x="5154" y="10136"/>
                </a:lnTo>
                <a:lnTo>
                  <a:pt x="5203" y="10177"/>
                </a:lnTo>
                <a:lnTo>
                  <a:pt x="5244" y="10186"/>
                </a:lnTo>
                <a:lnTo>
                  <a:pt x="5266" y="10164"/>
                </a:lnTo>
                <a:lnTo>
                  <a:pt x="5287" y="10177"/>
                </a:lnTo>
                <a:lnTo>
                  <a:pt x="5297" y="10171"/>
                </a:lnTo>
                <a:lnTo>
                  <a:pt x="5282" y="10151"/>
                </a:lnTo>
                <a:lnTo>
                  <a:pt x="5287" y="10117"/>
                </a:lnTo>
                <a:lnTo>
                  <a:pt x="5276" y="10089"/>
                </a:lnTo>
                <a:lnTo>
                  <a:pt x="5297" y="10083"/>
                </a:lnTo>
                <a:lnTo>
                  <a:pt x="5346" y="10074"/>
                </a:lnTo>
                <a:lnTo>
                  <a:pt x="5394" y="10083"/>
                </a:lnTo>
                <a:lnTo>
                  <a:pt x="5462" y="10074"/>
                </a:lnTo>
                <a:lnTo>
                  <a:pt x="5500" y="10096"/>
                </a:lnTo>
                <a:lnTo>
                  <a:pt x="5527" y="10136"/>
                </a:lnTo>
                <a:lnTo>
                  <a:pt x="5537" y="10136"/>
                </a:lnTo>
                <a:lnTo>
                  <a:pt x="5595" y="10096"/>
                </a:lnTo>
                <a:lnTo>
                  <a:pt x="5616" y="10108"/>
                </a:lnTo>
                <a:lnTo>
                  <a:pt x="5665" y="10186"/>
                </a:lnTo>
                <a:lnTo>
                  <a:pt x="5681" y="10233"/>
                </a:lnTo>
                <a:lnTo>
                  <a:pt x="5670" y="10289"/>
                </a:lnTo>
                <a:lnTo>
                  <a:pt x="5675" y="10323"/>
                </a:lnTo>
                <a:lnTo>
                  <a:pt x="5701" y="10383"/>
                </a:lnTo>
                <a:lnTo>
                  <a:pt x="5735" y="10461"/>
                </a:lnTo>
                <a:lnTo>
                  <a:pt x="5754" y="10474"/>
                </a:lnTo>
                <a:lnTo>
                  <a:pt x="5766" y="10514"/>
                </a:lnTo>
                <a:lnTo>
                  <a:pt x="5793" y="10521"/>
                </a:lnTo>
                <a:lnTo>
                  <a:pt x="5814" y="10514"/>
                </a:lnTo>
                <a:lnTo>
                  <a:pt x="5824" y="10461"/>
                </a:lnTo>
                <a:lnTo>
                  <a:pt x="5829" y="10433"/>
                </a:lnTo>
                <a:lnTo>
                  <a:pt x="5829" y="10370"/>
                </a:lnTo>
                <a:lnTo>
                  <a:pt x="5803" y="10274"/>
                </a:lnTo>
                <a:lnTo>
                  <a:pt x="5803" y="10239"/>
                </a:lnTo>
                <a:lnTo>
                  <a:pt x="5776" y="10177"/>
                </a:lnTo>
                <a:lnTo>
                  <a:pt x="5761" y="10102"/>
                </a:lnTo>
                <a:lnTo>
                  <a:pt x="5749" y="10040"/>
                </a:lnTo>
                <a:lnTo>
                  <a:pt x="5754" y="9980"/>
                </a:lnTo>
                <a:lnTo>
                  <a:pt x="5781" y="9930"/>
                </a:lnTo>
                <a:lnTo>
                  <a:pt x="5819" y="9889"/>
                </a:lnTo>
                <a:lnTo>
                  <a:pt x="5882" y="9827"/>
                </a:lnTo>
                <a:lnTo>
                  <a:pt x="5887" y="9799"/>
                </a:lnTo>
                <a:lnTo>
                  <a:pt x="5921" y="9765"/>
                </a:lnTo>
                <a:lnTo>
                  <a:pt x="5947" y="9758"/>
                </a:lnTo>
                <a:lnTo>
                  <a:pt x="5984" y="9705"/>
                </a:lnTo>
                <a:lnTo>
                  <a:pt x="6047" y="9677"/>
                </a:lnTo>
                <a:lnTo>
                  <a:pt x="6085" y="9608"/>
                </a:lnTo>
                <a:lnTo>
                  <a:pt x="6074" y="9518"/>
                </a:lnTo>
                <a:lnTo>
                  <a:pt x="6069" y="9484"/>
                </a:lnTo>
                <a:lnTo>
                  <a:pt x="6054" y="9477"/>
                </a:lnTo>
                <a:lnTo>
                  <a:pt x="6054" y="9387"/>
                </a:lnTo>
                <a:lnTo>
                  <a:pt x="6010" y="9361"/>
                </a:lnTo>
                <a:lnTo>
                  <a:pt x="6047" y="9374"/>
                </a:lnTo>
                <a:lnTo>
                  <a:pt x="6037" y="9312"/>
                </a:lnTo>
                <a:lnTo>
                  <a:pt x="6047" y="9271"/>
                </a:lnTo>
                <a:lnTo>
                  <a:pt x="6054" y="9353"/>
                </a:lnTo>
                <a:lnTo>
                  <a:pt x="6085" y="9387"/>
                </a:lnTo>
                <a:lnTo>
                  <a:pt x="6064" y="9449"/>
                </a:lnTo>
                <a:lnTo>
                  <a:pt x="6069" y="9456"/>
                </a:lnTo>
                <a:lnTo>
                  <a:pt x="6107" y="9380"/>
                </a:lnTo>
                <a:lnTo>
                  <a:pt x="6122" y="9340"/>
                </a:lnTo>
                <a:lnTo>
                  <a:pt x="6122" y="9305"/>
                </a:lnTo>
                <a:lnTo>
                  <a:pt x="6107" y="9292"/>
                </a:lnTo>
                <a:lnTo>
                  <a:pt x="6095" y="9237"/>
                </a:lnTo>
                <a:lnTo>
                  <a:pt x="6117" y="9265"/>
                </a:lnTo>
                <a:lnTo>
                  <a:pt x="6127" y="9265"/>
                </a:lnTo>
                <a:lnTo>
                  <a:pt x="6133" y="9292"/>
                </a:lnTo>
                <a:lnTo>
                  <a:pt x="6175" y="9215"/>
                </a:lnTo>
                <a:lnTo>
                  <a:pt x="6187" y="9146"/>
                </a:lnTo>
                <a:lnTo>
                  <a:pt x="6170" y="9140"/>
                </a:lnTo>
                <a:lnTo>
                  <a:pt x="6187" y="9112"/>
                </a:lnTo>
                <a:lnTo>
                  <a:pt x="6187" y="9127"/>
                </a:lnTo>
                <a:lnTo>
                  <a:pt x="6223" y="9127"/>
                </a:lnTo>
                <a:lnTo>
                  <a:pt x="6303" y="9099"/>
                </a:lnTo>
                <a:lnTo>
                  <a:pt x="6286" y="9078"/>
                </a:lnTo>
                <a:lnTo>
                  <a:pt x="6202" y="9099"/>
                </a:lnTo>
                <a:lnTo>
                  <a:pt x="6250" y="9065"/>
                </a:lnTo>
                <a:lnTo>
                  <a:pt x="6281" y="9065"/>
                </a:lnTo>
                <a:lnTo>
                  <a:pt x="6308" y="9058"/>
                </a:lnTo>
                <a:lnTo>
                  <a:pt x="6351" y="9037"/>
                </a:lnTo>
                <a:lnTo>
                  <a:pt x="6383" y="9043"/>
                </a:lnTo>
                <a:lnTo>
                  <a:pt x="6419" y="9024"/>
                </a:lnTo>
                <a:lnTo>
                  <a:pt x="6426" y="8996"/>
                </a:lnTo>
                <a:lnTo>
                  <a:pt x="6409" y="8975"/>
                </a:lnTo>
                <a:lnTo>
                  <a:pt x="6414" y="9009"/>
                </a:lnTo>
                <a:lnTo>
                  <a:pt x="6388" y="9009"/>
                </a:lnTo>
                <a:lnTo>
                  <a:pt x="6373" y="8955"/>
                </a:lnTo>
                <a:lnTo>
                  <a:pt x="6373" y="8899"/>
                </a:lnTo>
                <a:lnTo>
                  <a:pt x="6378" y="8887"/>
                </a:lnTo>
                <a:lnTo>
                  <a:pt x="6409" y="8818"/>
                </a:lnTo>
                <a:lnTo>
                  <a:pt x="6473" y="8783"/>
                </a:lnTo>
                <a:lnTo>
                  <a:pt x="6532" y="8749"/>
                </a:lnTo>
                <a:lnTo>
                  <a:pt x="6596" y="8700"/>
                </a:lnTo>
                <a:lnTo>
                  <a:pt x="6586" y="8665"/>
                </a:lnTo>
                <a:lnTo>
                  <a:pt x="6649" y="8652"/>
                </a:lnTo>
                <a:lnTo>
                  <a:pt x="6745" y="8646"/>
                </a:lnTo>
                <a:lnTo>
                  <a:pt x="6644" y="8734"/>
                </a:lnTo>
                <a:lnTo>
                  <a:pt x="6644" y="8824"/>
                </a:lnTo>
                <a:lnTo>
                  <a:pt x="6692" y="8831"/>
                </a:lnTo>
                <a:lnTo>
                  <a:pt x="6755" y="8756"/>
                </a:lnTo>
                <a:lnTo>
                  <a:pt x="6813" y="8715"/>
                </a:lnTo>
                <a:lnTo>
                  <a:pt x="6941" y="8652"/>
                </a:lnTo>
                <a:lnTo>
                  <a:pt x="7016" y="8577"/>
                </a:lnTo>
                <a:lnTo>
                  <a:pt x="6973" y="8543"/>
                </a:lnTo>
                <a:lnTo>
                  <a:pt x="6973" y="8459"/>
                </a:lnTo>
                <a:lnTo>
                  <a:pt x="6915" y="8584"/>
                </a:lnTo>
                <a:lnTo>
                  <a:pt x="6818" y="8597"/>
                </a:lnTo>
                <a:lnTo>
                  <a:pt x="6738" y="8543"/>
                </a:lnTo>
                <a:lnTo>
                  <a:pt x="6724" y="8459"/>
                </a:lnTo>
                <a:lnTo>
                  <a:pt x="6702" y="8343"/>
                </a:lnTo>
                <a:lnTo>
                  <a:pt x="6760" y="8268"/>
                </a:lnTo>
                <a:lnTo>
                  <a:pt x="6707" y="8212"/>
                </a:lnTo>
                <a:lnTo>
                  <a:pt x="6617" y="8219"/>
                </a:lnTo>
                <a:lnTo>
                  <a:pt x="6494" y="8315"/>
                </a:lnTo>
                <a:lnTo>
                  <a:pt x="6404" y="8459"/>
                </a:lnTo>
                <a:lnTo>
                  <a:pt x="6356" y="8481"/>
                </a:lnTo>
                <a:lnTo>
                  <a:pt x="6419" y="8378"/>
                </a:lnTo>
                <a:lnTo>
                  <a:pt x="6506" y="8227"/>
                </a:lnTo>
                <a:lnTo>
                  <a:pt x="6579" y="8178"/>
                </a:lnTo>
                <a:lnTo>
                  <a:pt x="6627" y="8096"/>
                </a:lnTo>
                <a:lnTo>
                  <a:pt x="6692" y="8090"/>
                </a:lnTo>
                <a:lnTo>
                  <a:pt x="6777" y="8090"/>
                </a:lnTo>
                <a:lnTo>
                  <a:pt x="6898" y="8109"/>
                </a:lnTo>
                <a:lnTo>
                  <a:pt x="6999" y="8096"/>
                </a:lnTo>
                <a:lnTo>
                  <a:pt x="7074" y="7993"/>
                </a:lnTo>
                <a:lnTo>
                  <a:pt x="7171" y="7952"/>
                </a:lnTo>
                <a:lnTo>
                  <a:pt x="7212" y="7909"/>
                </a:lnTo>
                <a:lnTo>
                  <a:pt x="7255" y="7862"/>
                </a:lnTo>
                <a:lnTo>
                  <a:pt x="7250" y="7725"/>
                </a:lnTo>
                <a:lnTo>
                  <a:pt x="7229" y="7677"/>
                </a:lnTo>
                <a:lnTo>
                  <a:pt x="7181" y="7662"/>
                </a:lnTo>
                <a:lnTo>
                  <a:pt x="7159" y="7553"/>
                </a:lnTo>
                <a:lnTo>
                  <a:pt x="7122" y="7512"/>
                </a:lnTo>
                <a:lnTo>
                  <a:pt x="7026" y="7478"/>
                </a:lnTo>
                <a:lnTo>
                  <a:pt x="6973" y="7403"/>
                </a:lnTo>
                <a:lnTo>
                  <a:pt x="6898" y="7325"/>
                </a:lnTo>
                <a:lnTo>
                  <a:pt x="6920" y="7237"/>
                </a:lnTo>
                <a:lnTo>
                  <a:pt x="6856" y="7072"/>
                </a:lnTo>
                <a:lnTo>
                  <a:pt x="6782" y="6887"/>
                </a:lnTo>
                <a:lnTo>
                  <a:pt x="6733" y="6750"/>
                </a:lnTo>
                <a:lnTo>
                  <a:pt x="6697" y="6818"/>
                </a:lnTo>
                <a:lnTo>
                  <a:pt x="6639" y="6982"/>
                </a:lnTo>
                <a:lnTo>
                  <a:pt x="6552" y="7065"/>
                </a:lnTo>
                <a:lnTo>
                  <a:pt x="6516" y="6975"/>
                </a:lnTo>
                <a:lnTo>
                  <a:pt x="6458" y="6956"/>
                </a:lnTo>
                <a:lnTo>
                  <a:pt x="6441" y="6769"/>
                </a:lnTo>
                <a:lnTo>
                  <a:pt x="6441" y="6638"/>
                </a:lnTo>
                <a:lnTo>
                  <a:pt x="6340" y="6625"/>
                </a:lnTo>
                <a:lnTo>
                  <a:pt x="6320" y="6563"/>
                </a:lnTo>
                <a:lnTo>
                  <a:pt x="6250" y="6475"/>
                </a:lnTo>
                <a:lnTo>
                  <a:pt x="6197" y="6419"/>
                </a:lnTo>
                <a:lnTo>
                  <a:pt x="6143" y="6460"/>
                </a:lnTo>
                <a:lnTo>
                  <a:pt x="6085" y="6447"/>
                </a:lnTo>
                <a:lnTo>
                  <a:pt x="5984" y="6398"/>
                </a:lnTo>
                <a:lnTo>
                  <a:pt x="5947" y="6440"/>
                </a:lnTo>
                <a:lnTo>
                  <a:pt x="5962" y="6687"/>
                </a:lnTo>
                <a:lnTo>
                  <a:pt x="5989" y="6825"/>
                </a:lnTo>
                <a:lnTo>
                  <a:pt x="5921" y="6975"/>
                </a:lnTo>
                <a:lnTo>
                  <a:pt x="5994" y="7085"/>
                </a:lnTo>
                <a:lnTo>
                  <a:pt x="6032" y="7203"/>
                </a:lnTo>
                <a:lnTo>
                  <a:pt x="6037" y="7300"/>
                </a:lnTo>
                <a:lnTo>
                  <a:pt x="6005" y="7388"/>
                </a:lnTo>
                <a:lnTo>
                  <a:pt x="5936" y="7484"/>
                </a:lnTo>
                <a:lnTo>
                  <a:pt x="5846" y="7546"/>
                </a:lnTo>
                <a:lnTo>
                  <a:pt x="5887" y="7615"/>
                </a:lnTo>
                <a:lnTo>
                  <a:pt x="5914" y="7815"/>
                </a:lnTo>
                <a:lnTo>
                  <a:pt x="5882" y="7937"/>
                </a:lnTo>
                <a:lnTo>
                  <a:pt x="5841" y="7978"/>
                </a:lnTo>
                <a:lnTo>
                  <a:pt x="5754" y="7862"/>
                </a:lnTo>
                <a:lnTo>
                  <a:pt x="5713" y="7725"/>
                </a:lnTo>
                <a:lnTo>
                  <a:pt x="5691" y="7594"/>
                </a:lnTo>
                <a:lnTo>
                  <a:pt x="5701" y="7484"/>
                </a:lnTo>
                <a:lnTo>
                  <a:pt x="5638" y="7471"/>
                </a:lnTo>
                <a:lnTo>
                  <a:pt x="5542" y="7463"/>
                </a:lnTo>
                <a:lnTo>
                  <a:pt x="5479" y="7409"/>
                </a:lnTo>
                <a:lnTo>
                  <a:pt x="5409" y="7368"/>
                </a:lnTo>
                <a:lnTo>
                  <a:pt x="5367" y="7306"/>
                </a:lnTo>
                <a:lnTo>
                  <a:pt x="5309" y="7250"/>
                </a:lnTo>
                <a:lnTo>
                  <a:pt x="5196" y="7196"/>
                </a:lnTo>
                <a:lnTo>
                  <a:pt x="5116" y="7222"/>
                </a:lnTo>
                <a:lnTo>
                  <a:pt x="5090" y="7113"/>
                </a:lnTo>
                <a:lnTo>
                  <a:pt x="5063" y="6982"/>
                </a:lnTo>
                <a:lnTo>
                  <a:pt x="4978" y="6956"/>
                </a:lnTo>
                <a:lnTo>
                  <a:pt x="4978" y="6784"/>
                </a:lnTo>
                <a:lnTo>
                  <a:pt x="5005" y="6666"/>
                </a:lnTo>
                <a:lnTo>
                  <a:pt x="5070" y="6488"/>
                </a:lnTo>
                <a:lnTo>
                  <a:pt x="5138" y="6357"/>
                </a:lnTo>
                <a:lnTo>
                  <a:pt x="5208" y="6337"/>
                </a:lnTo>
                <a:lnTo>
                  <a:pt x="5208" y="6226"/>
                </a:lnTo>
                <a:lnTo>
                  <a:pt x="5256" y="6151"/>
                </a:lnTo>
                <a:lnTo>
                  <a:pt x="5341" y="6144"/>
                </a:lnTo>
                <a:lnTo>
                  <a:pt x="5409" y="6020"/>
                </a:lnTo>
                <a:lnTo>
                  <a:pt x="5425" y="5944"/>
                </a:lnTo>
                <a:lnTo>
                  <a:pt x="5479" y="5794"/>
                </a:lnTo>
                <a:lnTo>
                  <a:pt x="5500" y="5697"/>
                </a:lnTo>
                <a:lnTo>
                  <a:pt x="5558" y="5753"/>
                </a:lnTo>
                <a:lnTo>
                  <a:pt x="5638" y="5725"/>
                </a:lnTo>
                <a:lnTo>
                  <a:pt x="5754" y="5588"/>
                </a:lnTo>
                <a:lnTo>
                  <a:pt x="5761" y="5498"/>
                </a:lnTo>
                <a:lnTo>
                  <a:pt x="5718" y="5388"/>
                </a:lnTo>
                <a:lnTo>
                  <a:pt x="5766" y="5279"/>
                </a:lnTo>
                <a:lnTo>
                  <a:pt x="5761" y="5176"/>
                </a:lnTo>
                <a:lnTo>
                  <a:pt x="5681" y="5072"/>
                </a:lnTo>
                <a:lnTo>
                  <a:pt x="5595" y="5038"/>
                </a:lnTo>
                <a:lnTo>
                  <a:pt x="5510" y="5017"/>
                </a:lnTo>
                <a:lnTo>
                  <a:pt x="5510" y="5257"/>
                </a:lnTo>
                <a:lnTo>
                  <a:pt x="5469" y="5429"/>
                </a:lnTo>
                <a:lnTo>
                  <a:pt x="5404" y="5573"/>
                </a:lnTo>
                <a:lnTo>
                  <a:pt x="5351" y="5444"/>
                </a:lnTo>
                <a:lnTo>
                  <a:pt x="5367" y="5292"/>
                </a:lnTo>
                <a:lnTo>
                  <a:pt x="5297" y="5154"/>
                </a:lnTo>
                <a:lnTo>
                  <a:pt x="5218" y="5319"/>
                </a:lnTo>
                <a:lnTo>
                  <a:pt x="5218" y="5107"/>
                </a:lnTo>
                <a:lnTo>
                  <a:pt x="5111" y="5057"/>
                </a:lnTo>
                <a:lnTo>
                  <a:pt x="5164" y="4954"/>
                </a:lnTo>
                <a:lnTo>
                  <a:pt x="5085" y="4695"/>
                </a:lnTo>
                <a:lnTo>
                  <a:pt x="5026" y="4591"/>
                </a:lnTo>
                <a:lnTo>
                  <a:pt x="4947" y="4551"/>
                </a:lnTo>
                <a:close/>
                <a:moveTo>
                  <a:pt x="21015" y="4639"/>
                </a:moveTo>
                <a:lnTo>
                  <a:pt x="21010" y="4645"/>
                </a:lnTo>
                <a:lnTo>
                  <a:pt x="20935" y="4748"/>
                </a:lnTo>
                <a:lnTo>
                  <a:pt x="20947" y="4817"/>
                </a:lnTo>
                <a:lnTo>
                  <a:pt x="21010" y="4804"/>
                </a:lnTo>
                <a:lnTo>
                  <a:pt x="21085" y="4791"/>
                </a:lnTo>
                <a:lnTo>
                  <a:pt x="21148" y="4735"/>
                </a:lnTo>
                <a:lnTo>
                  <a:pt x="21153" y="4707"/>
                </a:lnTo>
                <a:lnTo>
                  <a:pt x="21068" y="4639"/>
                </a:lnTo>
                <a:lnTo>
                  <a:pt x="21015" y="4639"/>
                </a:lnTo>
                <a:close/>
                <a:moveTo>
                  <a:pt x="4770" y="4963"/>
                </a:moveTo>
                <a:lnTo>
                  <a:pt x="4729" y="5057"/>
                </a:lnTo>
                <a:lnTo>
                  <a:pt x="4681" y="5126"/>
                </a:lnTo>
                <a:lnTo>
                  <a:pt x="4760" y="5223"/>
                </a:lnTo>
                <a:lnTo>
                  <a:pt x="4809" y="5195"/>
                </a:lnTo>
                <a:lnTo>
                  <a:pt x="4883" y="5257"/>
                </a:lnTo>
                <a:lnTo>
                  <a:pt x="4920" y="5188"/>
                </a:lnTo>
                <a:lnTo>
                  <a:pt x="4888" y="5107"/>
                </a:lnTo>
                <a:lnTo>
                  <a:pt x="4867" y="5066"/>
                </a:lnTo>
                <a:lnTo>
                  <a:pt x="4835" y="5023"/>
                </a:lnTo>
                <a:lnTo>
                  <a:pt x="4770" y="4963"/>
                </a:lnTo>
                <a:close/>
                <a:moveTo>
                  <a:pt x="6074" y="5354"/>
                </a:moveTo>
                <a:lnTo>
                  <a:pt x="6020" y="5388"/>
                </a:lnTo>
                <a:lnTo>
                  <a:pt x="5994" y="5498"/>
                </a:lnTo>
                <a:lnTo>
                  <a:pt x="6010" y="5594"/>
                </a:lnTo>
                <a:lnTo>
                  <a:pt x="6074" y="5581"/>
                </a:lnTo>
                <a:lnTo>
                  <a:pt x="6112" y="5526"/>
                </a:lnTo>
                <a:lnTo>
                  <a:pt x="6122" y="5498"/>
                </a:lnTo>
                <a:lnTo>
                  <a:pt x="6122" y="5416"/>
                </a:lnTo>
                <a:lnTo>
                  <a:pt x="6074" y="5354"/>
                </a:lnTo>
                <a:close/>
                <a:moveTo>
                  <a:pt x="9558" y="5704"/>
                </a:moveTo>
                <a:lnTo>
                  <a:pt x="9463" y="5801"/>
                </a:lnTo>
                <a:lnTo>
                  <a:pt x="9393" y="5753"/>
                </a:lnTo>
                <a:lnTo>
                  <a:pt x="9303" y="5848"/>
                </a:lnTo>
                <a:lnTo>
                  <a:pt x="9212" y="5725"/>
                </a:lnTo>
                <a:lnTo>
                  <a:pt x="9122" y="5753"/>
                </a:lnTo>
                <a:lnTo>
                  <a:pt x="9085" y="5869"/>
                </a:lnTo>
                <a:lnTo>
                  <a:pt x="9207" y="5916"/>
                </a:lnTo>
                <a:lnTo>
                  <a:pt x="9207" y="5966"/>
                </a:lnTo>
                <a:lnTo>
                  <a:pt x="9105" y="6000"/>
                </a:lnTo>
                <a:lnTo>
                  <a:pt x="9233" y="6088"/>
                </a:lnTo>
                <a:lnTo>
                  <a:pt x="9175" y="6166"/>
                </a:lnTo>
                <a:lnTo>
                  <a:pt x="9340" y="6219"/>
                </a:lnTo>
                <a:lnTo>
                  <a:pt x="9415" y="6241"/>
                </a:lnTo>
                <a:lnTo>
                  <a:pt x="9468" y="6213"/>
                </a:lnTo>
                <a:lnTo>
                  <a:pt x="9632" y="6097"/>
                </a:lnTo>
                <a:lnTo>
                  <a:pt x="9707" y="5959"/>
                </a:lnTo>
                <a:lnTo>
                  <a:pt x="9644" y="5835"/>
                </a:lnTo>
                <a:lnTo>
                  <a:pt x="9659" y="5719"/>
                </a:lnTo>
                <a:lnTo>
                  <a:pt x="9558" y="5704"/>
                </a:lnTo>
                <a:close/>
                <a:moveTo>
                  <a:pt x="5489" y="5848"/>
                </a:moveTo>
                <a:lnTo>
                  <a:pt x="5474" y="6013"/>
                </a:lnTo>
                <a:lnTo>
                  <a:pt x="5462" y="6151"/>
                </a:lnTo>
                <a:lnTo>
                  <a:pt x="5415" y="6234"/>
                </a:lnTo>
                <a:lnTo>
                  <a:pt x="5495" y="6219"/>
                </a:lnTo>
                <a:lnTo>
                  <a:pt x="5510" y="6316"/>
                </a:lnTo>
                <a:lnTo>
                  <a:pt x="5595" y="6234"/>
                </a:lnTo>
                <a:lnTo>
                  <a:pt x="5655" y="6138"/>
                </a:lnTo>
                <a:lnTo>
                  <a:pt x="5686" y="6219"/>
                </a:lnTo>
                <a:lnTo>
                  <a:pt x="5776" y="6260"/>
                </a:lnTo>
                <a:lnTo>
                  <a:pt x="5829" y="6206"/>
                </a:lnTo>
                <a:lnTo>
                  <a:pt x="5788" y="6151"/>
                </a:lnTo>
                <a:lnTo>
                  <a:pt x="5744" y="6166"/>
                </a:lnTo>
                <a:lnTo>
                  <a:pt x="5739" y="6082"/>
                </a:lnTo>
                <a:lnTo>
                  <a:pt x="5670" y="6028"/>
                </a:lnTo>
                <a:lnTo>
                  <a:pt x="5607" y="5966"/>
                </a:lnTo>
                <a:lnTo>
                  <a:pt x="5575" y="5916"/>
                </a:lnTo>
                <a:lnTo>
                  <a:pt x="5542" y="5944"/>
                </a:lnTo>
                <a:lnTo>
                  <a:pt x="5532" y="5863"/>
                </a:lnTo>
                <a:lnTo>
                  <a:pt x="5489" y="5848"/>
                </a:lnTo>
                <a:close/>
                <a:moveTo>
                  <a:pt x="479" y="6191"/>
                </a:moveTo>
                <a:lnTo>
                  <a:pt x="479" y="6260"/>
                </a:lnTo>
                <a:lnTo>
                  <a:pt x="489" y="6275"/>
                </a:lnTo>
                <a:lnTo>
                  <a:pt x="542" y="6260"/>
                </a:lnTo>
                <a:lnTo>
                  <a:pt x="563" y="6294"/>
                </a:lnTo>
                <a:lnTo>
                  <a:pt x="607" y="6329"/>
                </a:lnTo>
                <a:lnTo>
                  <a:pt x="655" y="6294"/>
                </a:lnTo>
                <a:lnTo>
                  <a:pt x="660" y="6275"/>
                </a:lnTo>
                <a:lnTo>
                  <a:pt x="602" y="6254"/>
                </a:lnTo>
                <a:lnTo>
                  <a:pt x="554" y="6213"/>
                </a:lnTo>
                <a:lnTo>
                  <a:pt x="515" y="6226"/>
                </a:lnTo>
                <a:lnTo>
                  <a:pt x="479" y="6191"/>
                </a:lnTo>
                <a:close/>
                <a:moveTo>
                  <a:pt x="5643" y="6344"/>
                </a:moveTo>
                <a:lnTo>
                  <a:pt x="5602" y="6419"/>
                </a:lnTo>
                <a:lnTo>
                  <a:pt x="5616" y="6460"/>
                </a:lnTo>
                <a:lnTo>
                  <a:pt x="5655" y="6466"/>
                </a:lnTo>
                <a:lnTo>
                  <a:pt x="5723" y="6378"/>
                </a:lnTo>
                <a:lnTo>
                  <a:pt x="5723" y="6344"/>
                </a:lnTo>
                <a:lnTo>
                  <a:pt x="5643" y="6344"/>
                </a:lnTo>
                <a:close/>
                <a:moveTo>
                  <a:pt x="5841" y="6425"/>
                </a:moveTo>
                <a:lnTo>
                  <a:pt x="5814" y="6475"/>
                </a:lnTo>
                <a:lnTo>
                  <a:pt x="5814" y="6488"/>
                </a:lnTo>
                <a:lnTo>
                  <a:pt x="5829" y="6535"/>
                </a:lnTo>
                <a:lnTo>
                  <a:pt x="5856" y="6550"/>
                </a:lnTo>
                <a:lnTo>
                  <a:pt x="5877" y="6466"/>
                </a:lnTo>
                <a:lnTo>
                  <a:pt x="5861" y="6432"/>
                </a:lnTo>
                <a:lnTo>
                  <a:pt x="5841" y="6425"/>
                </a:lnTo>
                <a:close/>
                <a:moveTo>
                  <a:pt x="788" y="6741"/>
                </a:moveTo>
                <a:lnTo>
                  <a:pt x="728" y="6769"/>
                </a:lnTo>
                <a:lnTo>
                  <a:pt x="766" y="6810"/>
                </a:lnTo>
                <a:lnTo>
                  <a:pt x="803" y="6838"/>
                </a:lnTo>
                <a:lnTo>
                  <a:pt x="841" y="6810"/>
                </a:lnTo>
                <a:lnTo>
                  <a:pt x="834" y="6756"/>
                </a:lnTo>
                <a:lnTo>
                  <a:pt x="788" y="6741"/>
                </a:lnTo>
                <a:close/>
                <a:moveTo>
                  <a:pt x="10212" y="7003"/>
                </a:moveTo>
                <a:lnTo>
                  <a:pt x="10164" y="7119"/>
                </a:lnTo>
                <a:lnTo>
                  <a:pt x="10143" y="7265"/>
                </a:lnTo>
                <a:lnTo>
                  <a:pt x="10176" y="7334"/>
                </a:lnTo>
                <a:lnTo>
                  <a:pt x="10181" y="7463"/>
                </a:lnTo>
                <a:lnTo>
                  <a:pt x="10207" y="7403"/>
                </a:lnTo>
                <a:lnTo>
                  <a:pt x="10229" y="7437"/>
                </a:lnTo>
                <a:lnTo>
                  <a:pt x="10207" y="7491"/>
                </a:lnTo>
                <a:lnTo>
                  <a:pt x="10222" y="7531"/>
                </a:lnTo>
                <a:lnTo>
                  <a:pt x="10292" y="7553"/>
                </a:lnTo>
                <a:lnTo>
                  <a:pt x="10329" y="7635"/>
                </a:lnTo>
                <a:lnTo>
                  <a:pt x="10324" y="7703"/>
                </a:lnTo>
                <a:lnTo>
                  <a:pt x="10239" y="7697"/>
                </a:lnTo>
                <a:lnTo>
                  <a:pt x="10222" y="7781"/>
                </a:lnTo>
                <a:lnTo>
                  <a:pt x="10256" y="7841"/>
                </a:lnTo>
                <a:lnTo>
                  <a:pt x="10196" y="7884"/>
                </a:lnTo>
                <a:lnTo>
                  <a:pt x="10212" y="7931"/>
                </a:lnTo>
                <a:lnTo>
                  <a:pt x="10302" y="7952"/>
                </a:lnTo>
                <a:lnTo>
                  <a:pt x="10256" y="7978"/>
                </a:lnTo>
                <a:lnTo>
                  <a:pt x="10164" y="8103"/>
                </a:lnTo>
                <a:lnTo>
                  <a:pt x="10196" y="8124"/>
                </a:lnTo>
                <a:lnTo>
                  <a:pt x="10239" y="8081"/>
                </a:lnTo>
                <a:lnTo>
                  <a:pt x="10292" y="8096"/>
                </a:lnTo>
                <a:lnTo>
                  <a:pt x="10329" y="8040"/>
                </a:lnTo>
                <a:lnTo>
                  <a:pt x="10355" y="8062"/>
                </a:lnTo>
                <a:lnTo>
                  <a:pt x="10457" y="8028"/>
                </a:lnTo>
                <a:lnTo>
                  <a:pt x="10537" y="8034"/>
                </a:lnTo>
                <a:lnTo>
                  <a:pt x="10590" y="7965"/>
                </a:lnTo>
                <a:lnTo>
                  <a:pt x="10563" y="7903"/>
                </a:lnTo>
                <a:lnTo>
                  <a:pt x="10595" y="7869"/>
                </a:lnTo>
                <a:lnTo>
                  <a:pt x="10601" y="7793"/>
                </a:lnTo>
                <a:lnTo>
                  <a:pt x="10532" y="7766"/>
                </a:lnTo>
                <a:lnTo>
                  <a:pt x="10515" y="7718"/>
                </a:lnTo>
                <a:lnTo>
                  <a:pt x="10478" y="7574"/>
                </a:lnTo>
                <a:lnTo>
                  <a:pt x="10442" y="7553"/>
                </a:lnTo>
                <a:lnTo>
                  <a:pt x="10382" y="7381"/>
                </a:lnTo>
                <a:lnTo>
                  <a:pt x="10324" y="7375"/>
                </a:lnTo>
                <a:lnTo>
                  <a:pt x="10372" y="7250"/>
                </a:lnTo>
                <a:lnTo>
                  <a:pt x="10389" y="7141"/>
                </a:lnTo>
                <a:lnTo>
                  <a:pt x="10324" y="7134"/>
                </a:lnTo>
                <a:lnTo>
                  <a:pt x="10266" y="7153"/>
                </a:lnTo>
                <a:lnTo>
                  <a:pt x="10329" y="7003"/>
                </a:lnTo>
                <a:lnTo>
                  <a:pt x="10261" y="7016"/>
                </a:lnTo>
                <a:lnTo>
                  <a:pt x="10212" y="7003"/>
                </a:lnTo>
                <a:close/>
                <a:moveTo>
                  <a:pt x="1559" y="7100"/>
                </a:moveTo>
                <a:lnTo>
                  <a:pt x="1526" y="7119"/>
                </a:lnTo>
                <a:lnTo>
                  <a:pt x="1479" y="7169"/>
                </a:lnTo>
                <a:lnTo>
                  <a:pt x="1484" y="7237"/>
                </a:lnTo>
                <a:lnTo>
                  <a:pt x="1516" y="7272"/>
                </a:lnTo>
                <a:lnTo>
                  <a:pt x="1574" y="7216"/>
                </a:lnTo>
                <a:lnTo>
                  <a:pt x="1622" y="7147"/>
                </a:lnTo>
                <a:lnTo>
                  <a:pt x="1601" y="7106"/>
                </a:lnTo>
                <a:lnTo>
                  <a:pt x="1559" y="7100"/>
                </a:lnTo>
                <a:close/>
                <a:moveTo>
                  <a:pt x="11228" y="7353"/>
                </a:moveTo>
                <a:lnTo>
                  <a:pt x="11138" y="7403"/>
                </a:lnTo>
                <a:lnTo>
                  <a:pt x="11148" y="7456"/>
                </a:lnTo>
                <a:lnTo>
                  <a:pt x="11206" y="7525"/>
                </a:lnTo>
                <a:lnTo>
                  <a:pt x="11245" y="7422"/>
                </a:lnTo>
                <a:lnTo>
                  <a:pt x="11228" y="7353"/>
                </a:lnTo>
                <a:close/>
                <a:moveTo>
                  <a:pt x="10111" y="7478"/>
                </a:moveTo>
                <a:lnTo>
                  <a:pt x="10063" y="7484"/>
                </a:lnTo>
                <a:lnTo>
                  <a:pt x="10016" y="7546"/>
                </a:lnTo>
                <a:lnTo>
                  <a:pt x="9936" y="7650"/>
                </a:lnTo>
                <a:lnTo>
                  <a:pt x="9968" y="7772"/>
                </a:lnTo>
                <a:lnTo>
                  <a:pt x="9920" y="7903"/>
                </a:lnTo>
                <a:lnTo>
                  <a:pt x="10005" y="7924"/>
                </a:lnTo>
                <a:lnTo>
                  <a:pt x="10106" y="7849"/>
                </a:lnTo>
                <a:lnTo>
                  <a:pt x="10154" y="7738"/>
                </a:lnTo>
                <a:lnTo>
                  <a:pt x="10143" y="7650"/>
                </a:lnTo>
                <a:lnTo>
                  <a:pt x="10176" y="7559"/>
                </a:lnTo>
                <a:lnTo>
                  <a:pt x="10111" y="7478"/>
                </a:lnTo>
                <a:close/>
                <a:moveTo>
                  <a:pt x="18829" y="7587"/>
                </a:moveTo>
                <a:lnTo>
                  <a:pt x="18803" y="7600"/>
                </a:lnTo>
                <a:lnTo>
                  <a:pt x="18829" y="7662"/>
                </a:lnTo>
                <a:lnTo>
                  <a:pt x="18776" y="7718"/>
                </a:lnTo>
                <a:lnTo>
                  <a:pt x="18771" y="7890"/>
                </a:lnTo>
                <a:lnTo>
                  <a:pt x="18803" y="8006"/>
                </a:lnTo>
                <a:lnTo>
                  <a:pt x="18803" y="8165"/>
                </a:lnTo>
                <a:lnTo>
                  <a:pt x="18786" y="8253"/>
                </a:lnTo>
                <a:lnTo>
                  <a:pt x="18793" y="8378"/>
                </a:lnTo>
                <a:lnTo>
                  <a:pt x="18786" y="8481"/>
                </a:lnTo>
                <a:lnTo>
                  <a:pt x="18798" y="8577"/>
                </a:lnTo>
                <a:lnTo>
                  <a:pt x="18834" y="8487"/>
                </a:lnTo>
                <a:lnTo>
                  <a:pt x="18882" y="8556"/>
                </a:lnTo>
                <a:lnTo>
                  <a:pt x="18882" y="8481"/>
                </a:lnTo>
                <a:lnTo>
                  <a:pt x="18824" y="8365"/>
                </a:lnTo>
                <a:lnTo>
                  <a:pt x="18861" y="8199"/>
                </a:lnTo>
                <a:lnTo>
                  <a:pt x="18946" y="8240"/>
                </a:lnTo>
                <a:lnTo>
                  <a:pt x="18887" y="8034"/>
                </a:lnTo>
                <a:lnTo>
                  <a:pt x="18866" y="7909"/>
                </a:lnTo>
                <a:lnTo>
                  <a:pt x="18866" y="7793"/>
                </a:lnTo>
                <a:lnTo>
                  <a:pt x="18846" y="7669"/>
                </a:lnTo>
                <a:lnTo>
                  <a:pt x="18829" y="7587"/>
                </a:lnTo>
                <a:close/>
                <a:moveTo>
                  <a:pt x="2729" y="7609"/>
                </a:moveTo>
                <a:lnTo>
                  <a:pt x="2729" y="7650"/>
                </a:lnTo>
                <a:lnTo>
                  <a:pt x="2739" y="7703"/>
                </a:lnTo>
                <a:lnTo>
                  <a:pt x="2766" y="7746"/>
                </a:lnTo>
                <a:lnTo>
                  <a:pt x="2787" y="7800"/>
                </a:lnTo>
                <a:lnTo>
                  <a:pt x="2824" y="7862"/>
                </a:lnTo>
                <a:lnTo>
                  <a:pt x="2846" y="7862"/>
                </a:lnTo>
                <a:lnTo>
                  <a:pt x="2797" y="7759"/>
                </a:lnTo>
                <a:lnTo>
                  <a:pt x="2814" y="7615"/>
                </a:lnTo>
                <a:lnTo>
                  <a:pt x="2761" y="7628"/>
                </a:lnTo>
                <a:lnTo>
                  <a:pt x="2729" y="7609"/>
                </a:lnTo>
                <a:close/>
                <a:moveTo>
                  <a:pt x="7244" y="7924"/>
                </a:moveTo>
                <a:lnTo>
                  <a:pt x="7191" y="7965"/>
                </a:lnTo>
                <a:lnTo>
                  <a:pt x="7154" y="8034"/>
                </a:lnTo>
                <a:lnTo>
                  <a:pt x="7096" y="8219"/>
                </a:lnTo>
                <a:lnTo>
                  <a:pt x="7048" y="8287"/>
                </a:lnTo>
                <a:lnTo>
                  <a:pt x="7074" y="8322"/>
                </a:lnTo>
                <a:lnTo>
                  <a:pt x="7038" y="8365"/>
                </a:lnTo>
                <a:lnTo>
                  <a:pt x="7043" y="8390"/>
                </a:lnTo>
                <a:lnTo>
                  <a:pt x="7159" y="8399"/>
                </a:lnTo>
                <a:lnTo>
                  <a:pt x="7224" y="8390"/>
                </a:lnTo>
                <a:lnTo>
                  <a:pt x="7277" y="8418"/>
                </a:lnTo>
                <a:lnTo>
                  <a:pt x="7234" y="8468"/>
                </a:lnTo>
                <a:lnTo>
                  <a:pt x="7270" y="8474"/>
                </a:lnTo>
                <a:lnTo>
                  <a:pt x="7340" y="8378"/>
                </a:lnTo>
                <a:lnTo>
                  <a:pt x="7357" y="8390"/>
                </a:lnTo>
                <a:lnTo>
                  <a:pt x="7340" y="8481"/>
                </a:lnTo>
                <a:lnTo>
                  <a:pt x="7377" y="8502"/>
                </a:lnTo>
                <a:lnTo>
                  <a:pt x="7403" y="8502"/>
                </a:lnTo>
                <a:lnTo>
                  <a:pt x="7430" y="8405"/>
                </a:lnTo>
                <a:lnTo>
                  <a:pt x="7415" y="8330"/>
                </a:lnTo>
                <a:lnTo>
                  <a:pt x="7403" y="8274"/>
                </a:lnTo>
                <a:lnTo>
                  <a:pt x="7367" y="8296"/>
                </a:lnTo>
                <a:lnTo>
                  <a:pt x="7383" y="8206"/>
                </a:lnTo>
                <a:lnTo>
                  <a:pt x="7324" y="8171"/>
                </a:lnTo>
                <a:lnTo>
                  <a:pt x="7297" y="8199"/>
                </a:lnTo>
                <a:lnTo>
                  <a:pt x="7244" y="8171"/>
                </a:lnTo>
                <a:lnTo>
                  <a:pt x="7265" y="8131"/>
                </a:lnTo>
                <a:lnTo>
                  <a:pt x="7229" y="8103"/>
                </a:lnTo>
                <a:lnTo>
                  <a:pt x="7191" y="8143"/>
                </a:lnTo>
                <a:lnTo>
                  <a:pt x="7229" y="8040"/>
                </a:lnTo>
                <a:lnTo>
                  <a:pt x="7260" y="7965"/>
                </a:lnTo>
                <a:lnTo>
                  <a:pt x="7270" y="7931"/>
                </a:lnTo>
                <a:lnTo>
                  <a:pt x="7244" y="7924"/>
                </a:lnTo>
                <a:close/>
                <a:moveTo>
                  <a:pt x="3010" y="8028"/>
                </a:moveTo>
                <a:lnTo>
                  <a:pt x="3005" y="8055"/>
                </a:lnTo>
                <a:lnTo>
                  <a:pt x="3032" y="8124"/>
                </a:lnTo>
                <a:lnTo>
                  <a:pt x="3090" y="8143"/>
                </a:lnTo>
                <a:lnTo>
                  <a:pt x="3102" y="8178"/>
                </a:lnTo>
                <a:lnTo>
                  <a:pt x="3155" y="8212"/>
                </a:lnTo>
                <a:lnTo>
                  <a:pt x="3170" y="8253"/>
                </a:lnTo>
                <a:lnTo>
                  <a:pt x="3266" y="8309"/>
                </a:lnTo>
                <a:lnTo>
                  <a:pt x="3293" y="8296"/>
                </a:lnTo>
                <a:lnTo>
                  <a:pt x="3271" y="8227"/>
                </a:lnTo>
                <a:lnTo>
                  <a:pt x="3213" y="8184"/>
                </a:lnTo>
                <a:lnTo>
                  <a:pt x="3186" y="8131"/>
                </a:lnTo>
                <a:lnTo>
                  <a:pt x="3165" y="8090"/>
                </a:lnTo>
                <a:lnTo>
                  <a:pt x="3112" y="8075"/>
                </a:lnTo>
                <a:lnTo>
                  <a:pt x="3075" y="8055"/>
                </a:lnTo>
                <a:lnTo>
                  <a:pt x="3010" y="8028"/>
                </a:lnTo>
                <a:close/>
                <a:moveTo>
                  <a:pt x="6760" y="8124"/>
                </a:moveTo>
                <a:lnTo>
                  <a:pt x="6738" y="8137"/>
                </a:lnTo>
                <a:lnTo>
                  <a:pt x="6792" y="8193"/>
                </a:lnTo>
                <a:lnTo>
                  <a:pt x="6866" y="8227"/>
                </a:lnTo>
                <a:lnTo>
                  <a:pt x="6898" y="8227"/>
                </a:lnTo>
                <a:lnTo>
                  <a:pt x="6893" y="8206"/>
                </a:lnTo>
                <a:lnTo>
                  <a:pt x="6835" y="8159"/>
                </a:lnTo>
                <a:lnTo>
                  <a:pt x="6760" y="8124"/>
                </a:lnTo>
                <a:close/>
                <a:moveTo>
                  <a:pt x="13494" y="8440"/>
                </a:moveTo>
                <a:lnTo>
                  <a:pt x="13542" y="8468"/>
                </a:lnTo>
                <a:lnTo>
                  <a:pt x="13600" y="8459"/>
                </a:lnTo>
                <a:lnTo>
                  <a:pt x="13612" y="8528"/>
                </a:lnTo>
                <a:lnTo>
                  <a:pt x="13600" y="8631"/>
                </a:lnTo>
                <a:lnTo>
                  <a:pt x="13547" y="8618"/>
                </a:lnTo>
                <a:lnTo>
                  <a:pt x="13500" y="8640"/>
                </a:lnTo>
                <a:lnTo>
                  <a:pt x="13500" y="8715"/>
                </a:lnTo>
                <a:lnTo>
                  <a:pt x="13440" y="8708"/>
                </a:lnTo>
                <a:lnTo>
                  <a:pt x="13440" y="8743"/>
                </a:lnTo>
                <a:lnTo>
                  <a:pt x="13474" y="8768"/>
                </a:lnTo>
                <a:lnTo>
                  <a:pt x="13500" y="8865"/>
                </a:lnTo>
                <a:lnTo>
                  <a:pt x="13568" y="8899"/>
                </a:lnTo>
                <a:lnTo>
                  <a:pt x="13580" y="8934"/>
                </a:lnTo>
                <a:lnTo>
                  <a:pt x="13563" y="8975"/>
                </a:lnTo>
                <a:lnTo>
                  <a:pt x="13568" y="9003"/>
                </a:lnTo>
                <a:lnTo>
                  <a:pt x="13585" y="9065"/>
                </a:lnTo>
                <a:lnTo>
                  <a:pt x="13590" y="8990"/>
                </a:lnTo>
                <a:lnTo>
                  <a:pt x="13638" y="8962"/>
                </a:lnTo>
                <a:lnTo>
                  <a:pt x="13653" y="9018"/>
                </a:lnTo>
                <a:lnTo>
                  <a:pt x="13696" y="9078"/>
                </a:lnTo>
                <a:lnTo>
                  <a:pt x="13643" y="9112"/>
                </a:lnTo>
                <a:lnTo>
                  <a:pt x="13590" y="9086"/>
                </a:lnTo>
                <a:lnTo>
                  <a:pt x="13580" y="9168"/>
                </a:lnTo>
                <a:lnTo>
                  <a:pt x="13617" y="9174"/>
                </a:lnTo>
                <a:lnTo>
                  <a:pt x="13600" y="9243"/>
                </a:lnTo>
                <a:lnTo>
                  <a:pt x="13648" y="9277"/>
                </a:lnTo>
                <a:lnTo>
                  <a:pt x="13638" y="9380"/>
                </a:lnTo>
                <a:lnTo>
                  <a:pt x="13648" y="9449"/>
                </a:lnTo>
                <a:lnTo>
                  <a:pt x="13643" y="9471"/>
                </a:lnTo>
                <a:lnTo>
                  <a:pt x="13553" y="9499"/>
                </a:lnTo>
                <a:lnTo>
                  <a:pt x="13467" y="9484"/>
                </a:lnTo>
                <a:lnTo>
                  <a:pt x="13425" y="9436"/>
                </a:lnTo>
                <a:lnTo>
                  <a:pt x="13372" y="9415"/>
                </a:lnTo>
                <a:lnTo>
                  <a:pt x="13356" y="9346"/>
                </a:lnTo>
                <a:lnTo>
                  <a:pt x="13356" y="9299"/>
                </a:lnTo>
                <a:lnTo>
                  <a:pt x="13377" y="9277"/>
                </a:lnTo>
                <a:lnTo>
                  <a:pt x="13387" y="9243"/>
                </a:lnTo>
                <a:lnTo>
                  <a:pt x="13399" y="9168"/>
                </a:lnTo>
                <a:lnTo>
                  <a:pt x="13447" y="9161"/>
                </a:lnTo>
                <a:lnTo>
                  <a:pt x="13430" y="9134"/>
                </a:lnTo>
                <a:lnTo>
                  <a:pt x="13404" y="9127"/>
                </a:lnTo>
                <a:lnTo>
                  <a:pt x="13372" y="9058"/>
                </a:lnTo>
                <a:lnTo>
                  <a:pt x="13341" y="8983"/>
                </a:lnTo>
                <a:lnTo>
                  <a:pt x="13276" y="8865"/>
                </a:lnTo>
                <a:lnTo>
                  <a:pt x="13281" y="8796"/>
                </a:lnTo>
                <a:lnTo>
                  <a:pt x="13228" y="8700"/>
                </a:lnTo>
                <a:lnTo>
                  <a:pt x="13287" y="8590"/>
                </a:lnTo>
                <a:lnTo>
                  <a:pt x="13346" y="8571"/>
                </a:lnTo>
                <a:lnTo>
                  <a:pt x="13372" y="8509"/>
                </a:lnTo>
                <a:lnTo>
                  <a:pt x="13425" y="8487"/>
                </a:lnTo>
                <a:lnTo>
                  <a:pt x="13494" y="8440"/>
                </a:lnTo>
                <a:close/>
                <a:moveTo>
                  <a:pt x="12792" y="8446"/>
                </a:moveTo>
                <a:lnTo>
                  <a:pt x="12792" y="8474"/>
                </a:lnTo>
                <a:lnTo>
                  <a:pt x="12707" y="8521"/>
                </a:lnTo>
                <a:lnTo>
                  <a:pt x="12739" y="8562"/>
                </a:lnTo>
                <a:lnTo>
                  <a:pt x="12691" y="8652"/>
                </a:lnTo>
                <a:lnTo>
                  <a:pt x="12649" y="8665"/>
                </a:lnTo>
                <a:lnTo>
                  <a:pt x="12696" y="8728"/>
                </a:lnTo>
                <a:lnTo>
                  <a:pt x="12766" y="8768"/>
                </a:lnTo>
                <a:lnTo>
                  <a:pt x="12840" y="8859"/>
                </a:lnTo>
                <a:lnTo>
                  <a:pt x="12862" y="8893"/>
                </a:lnTo>
                <a:lnTo>
                  <a:pt x="12894" y="8906"/>
                </a:lnTo>
                <a:lnTo>
                  <a:pt x="12925" y="8940"/>
                </a:lnTo>
                <a:lnTo>
                  <a:pt x="12942" y="9009"/>
                </a:lnTo>
                <a:lnTo>
                  <a:pt x="12930" y="9052"/>
                </a:lnTo>
                <a:lnTo>
                  <a:pt x="12862" y="9106"/>
                </a:lnTo>
                <a:lnTo>
                  <a:pt x="12814" y="9099"/>
                </a:lnTo>
                <a:lnTo>
                  <a:pt x="12744" y="9112"/>
                </a:lnTo>
                <a:lnTo>
                  <a:pt x="12659" y="9071"/>
                </a:lnTo>
                <a:lnTo>
                  <a:pt x="12558" y="9003"/>
                </a:lnTo>
                <a:lnTo>
                  <a:pt x="12463" y="9003"/>
                </a:lnTo>
                <a:lnTo>
                  <a:pt x="12393" y="9030"/>
                </a:lnTo>
                <a:lnTo>
                  <a:pt x="12323" y="9093"/>
                </a:lnTo>
                <a:lnTo>
                  <a:pt x="12212" y="9078"/>
                </a:lnTo>
                <a:lnTo>
                  <a:pt x="12210" y="9084"/>
                </a:lnTo>
                <a:lnTo>
                  <a:pt x="12159" y="9052"/>
                </a:lnTo>
                <a:lnTo>
                  <a:pt x="12154" y="9009"/>
                </a:lnTo>
                <a:lnTo>
                  <a:pt x="12132" y="8955"/>
                </a:lnTo>
                <a:lnTo>
                  <a:pt x="12154" y="8880"/>
                </a:lnTo>
                <a:lnTo>
                  <a:pt x="12185" y="8837"/>
                </a:lnTo>
                <a:lnTo>
                  <a:pt x="12202" y="8715"/>
                </a:lnTo>
                <a:lnTo>
                  <a:pt x="12217" y="8721"/>
                </a:lnTo>
                <a:lnTo>
                  <a:pt x="12244" y="8700"/>
                </a:lnTo>
                <a:lnTo>
                  <a:pt x="12244" y="8674"/>
                </a:lnTo>
                <a:lnTo>
                  <a:pt x="12287" y="8590"/>
                </a:lnTo>
                <a:lnTo>
                  <a:pt x="12308" y="8528"/>
                </a:lnTo>
                <a:lnTo>
                  <a:pt x="12362" y="8515"/>
                </a:lnTo>
                <a:lnTo>
                  <a:pt x="12367" y="8556"/>
                </a:lnTo>
                <a:lnTo>
                  <a:pt x="12456" y="8584"/>
                </a:lnTo>
                <a:lnTo>
                  <a:pt x="12473" y="8612"/>
                </a:lnTo>
                <a:lnTo>
                  <a:pt x="12415" y="8646"/>
                </a:lnTo>
                <a:lnTo>
                  <a:pt x="12403" y="8665"/>
                </a:lnTo>
                <a:lnTo>
                  <a:pt x="12468" y="8700"/>
                </a:lnTo>
                <a:lnTo>
                  <a:pt x="12456" y="8749"/>
                </a:lnTo>
                <a:lnTo>
                  <a:pt x="12490" y="8768"/>
                </a:lnTo>
                <a:lnTo>
                  <a:pt x="12569" y="8708"/>
                </a:lnTo>
                <a:lnTo>
                  <a:pt x="12633" y="8687"/>
                </a:lnTo>
                <a:lnTo>
                  <a:pt x="12643" y="8646"/>
                </a:lnTo>
                <a:lnTo>
                  <a:pt x="12584" y="8652"/>
                </a:lnTo>
                <a:lnTo>
                  <a:pt x="12558" y="8625"/>
                </a:lnTo>
                <a:lnTo>
                  <a:pt x="12553" y="8556"/>
                </a:lnTo>
                <a:lnTo>
                  <a:pt x="12601" y="8515"/>
                </a:lnTo>
                <a:lnTo>
                  <a:pt x="12654" y="8509"/>
                </a:lnTo>
                <a:lnTo>
                  <a:pt x="12691" y="8474"/>
                </a:lnTo>
                <a:lnTo>
                  <a:pt x="12739" y="8468"/>
                </a:lnTo>
                <a:lnTo>
                  <a:pt x="12792" y="8446"/>
                </a:lnTo>
                <a:close/>
                <a:moveTo>
                  <a:pt x="6765" y="8459"/>
                </a:moveTo>
                <a:lnTo>
                  <a:pt x="6745" y="8494"/>
                </a:lnTo>
                <a:lnTo>
                  <a:pt x="6760" y="8528"/>
                </a:lnTo>
                <a:lnTo>
                  <a:pt x="6835" y="8577"/>
                </a:lnTo>
                <a:lnTo>
                  <a:pt x="6856" y="8571"/>
                </a:lnTo>
                <a:lnTo>
                  <a:pt x="6883" y="8521"/>
                </a:lnTo>
                <a:lnTo>
                  <a:pt x="6830" y="8528"/>
                </a:lnTo>
                <a:lnTo>
                  <a:pt x="6787" y="8509"/>
                </a:lnTo>
                <a:lnTo>
                  <a:pt x="6765" y="8459"/>
                </a:lnTo>
                <a:close/>
                <a:moveTo>
                  <a:pt x="18793" y="8618"/>
                </a:moveTo>
                <a:lnTo>
                  <a:pt x="18771" y="8700"/>
                </a:lnTo>
                <a:lnTo>
                  <a:pt x="18754" y="8846"/>
                </a:lnTo>
                <a:lnTo>
                  <a:pt x="18696" y="8852"/>
                </a:lnTo>
                <a:lnTo>
                  <a:pt x="18665" y="8934"/>
                </a:lnTo>
                <a:lnTo>
                  <a:pt x="18675" y="9030"/>
                </a:lnTo>
                <a:lnTo>
                  <a:pt x="18739" y="9030"/>
                </a:lnTo>
                <a:lnTo>
                  <a:pt x="18771" y="8921"/>
                </a:lnTo>
                <a:lnTo>
                  <a:pt x="18861" y="8990"/>
                </a:lnTo>
                <a:lnTo>
                  <a:pt x="18914" y="8887"/>
                </a:lnTo>
                <a:lnTo>
                  <a:pt x="18999" y="8859"/>
                </a:lnTo>
                <a:lnTo>
                  <a:pt x="18984" y="8743"/>
                </a:lnTo>
                <a:lnTo>
                  <a:pt x="18946" y="8790"/>
                </a:lnTo>
                <a:lnTo>
                  <a:pt x="18904" y="8762"/>
                </a:lnTo>
                <a:lnTo>
                  <a:pt x="18861" y="8728"/>
                </a:lnTo>
                <a:lnTo>
                  <a:pt x="18793" y="8618"/>
                </a:lnTo>
                <a:close/>
                <a:moveTo>
                  <a:pt x="11271" y="8625"/>
                </a:moveTo>
                <a:lnTo>
                  <a:pt x="11319" y="8640"/>
                </a:lnTo>
                <a:lnTo>
                  <a:pt x="11308" y="8646"/>
                </a:lnTo>
                <a:lnTo>
                  <a:pt x="11308" y="8680"/>
                </a:lnTo>
                <a:lnTo>
                  <a:pt x="11324" y="8715"/>
                </a:lnTo>
                <a:lnTo>
                  <a:pt x="11339" y="8665"/>
                </a:lnTo>
                <a:lnTo>
                  <a:pt x="11378" y="8680"/>
                </a:lnTo>
                <a:lnTo>
                  <a:pt x="11378" y="8715"/>
                </a:lnTo>
                <a:lnTo>
                  <a:pt x="11404" y="8756"/>
                </a:lnTo>
                <a:lnTo>
                  <a:pt x="11393" y="8762"/>
                </a:lnTo>
                <a:lnTo>
                  <a:pt x="11441" y="8837"/>
                </a:lnTo>
                <a:lnTo>
                  <a:pt x="11494" y="8865"/>
                </a:lnTo>
                <a:lnTo>
                  <a:pt x="11526" y="8899"/>
                </a:lnTo>
                <a:lnTo>
                  <a:pt x="11579" y="8940"/>
                </a:lnTo>
                <a:lnTo>
                  <a:pt x="11605" y="8962"/>
                </a:lnTo>
                <a:lnTo>
                  <a:pt x="11622" y="8996"/>
                </a:lnTo>
                <a:lnTo>
                  <a:pt x="11639" y="9030"/>
                </a:lnTo>
                <a:lnTo>
                  <a:pt x="11649" y="9043"/>
                </a:lnTo>
                <a:lnTo>
                  <a:pt x="11644" y="9078"/>
                </a:lnTo>
                <a:lnTo>
                  <a:pt x="11639" y="9146"/>
                </a:lnTo>
                <a:lnTo>
                  <a:pt x="11644" y="9196"/>
                </a:lnTo>
                <a:lnTo>
                  <a:pt x="11675" y="9230"/>
                </a:lnTo>
                <a:lnTo>
                  <a:pt x="11675" y="9249"/>
                </a:lnTo>
                <a:lnTo>
                  <a:pt x="11685" y="9258"/>
                </a:lnTo>
                <a:lnTo>
                  <a:pt x="11692" y="9284"/>
                </a:lnTo>
                <a:lnTo>
                  <a:pt x="11723" y="9340"/>
                </a:lnTo>
                <a:lnTo>
                  <a:pt x="11745" y="9380"/>
                </a:lnTo>
                <a:lnTo>
                  <a:pt x="11755" y="9443"/>
                </a:lnTo>
                <a:lnTo>
                  <a:pt x="11777" y="9518"/>
                </a:lnTo>
                <a:lnTo>
                  <a:pt x="11825" y="9559"/>
                </a:lnTo>
                <a:lnTo>
                  <a:pt x="11861" y="9559"/>
                </a:lnTo>
                <a:lnTo>
                  <a:pt x="11840" y="9477"/>
                </a:lnTo>
                <a:lnTo>
                  <a:pt x="11878" y="9471"/>
                </a:lnTo>
                <a:lnTo>
                  <a:pt x="11861" y="9421"/>
                </a:lnTo>
                <a:lnTo>
                  <a:pt x="11914" y="9449"/>
                </a:lnTo>
                <a:lnTo>
                  <a:pt x="11914" y="9396"/>
                </a:lnTo>
                <a:lnTo>
                  <a:pt x="11888" y="9368"/>
                </a:lnTo>
                <a:lnTo>
                  <a:pt x="11856" y="9327"/>
                </a:lnTo>
                <a:lnTo>
                  <a:pt x="11878" y="9305"/>
                </a:lnTo>
                <a:lnTo>
                  <a:pt x="11851" y="9258"/>
                </a:lnTo>
                <a:lnTo>
                  <a:pt x="11840" y="9196"/>
                </a:lnTo>
                <a:lnTo>
                  <a:pt x="11851" y="9174"/>
                </a:lnTo>
                <a:lnTo>
                  <a:pt x="11883" y="9224"/>
                </a:lnTo>
                <a:lnTo>
                  <a:pt x="11914" y="9224"/>
                </a:lnTo>
                <a:lnTo>
                  <a:pt x="11946" y="9209"/>
                </a:lnTo>
                <a:lnTo>
                  <a:pt x="11905" y="9155"/>
                </a:lnTo>
                <a:lnTo>
                  <a:pt x="11973" y="9127"/>
                </a:lnTo>
                <a:lnTo>
                  <a:pt x="12004" y="9134"/>
                </a:lnTo>
                <a:lnTo>
                  <a:pt x="12042" y="9134"/>
                </a:lnTo>
                <a:lnTo>
                  <a:pt x="12042" y="9155"/>
                </a:lnTo>
                <a:lnTo>
                  <a:pt x="12057" y="9202"/>
                </a:lnTo>
                <a:lnTo>
                  <a:pt x="12106" y="9146"/>
                </a:lnTo>
                <a:lnTo>
                  <a:pt x="12132" y="9121"/>
                </a:lnTo>
                <a:lnTo>
                  <a:pt x="12200" y="9112"/>
                </a:lnTo>
                <a:lnTo>
                  <a:pt x="12185" y="9155"/>
                </a:lnTo>
                <a:lnTo>
                  <a:pt x="12096" y="9161"/>
                </a:lnTo>
                <a:lnTo>
                  <a:pt x="12031" y="9258"/>
                </a:lnTo>
                <a:lnTo>
                  <a:pt x="12069" y="9305"/>
                </a:lnTo>
                <a:lnTo>
                  <a:pt x="12042" y="9380"/>
                </a:lnTo>
                <a:lnTo>
                  <a:pt x="12084" y="9436"/>
                </a:lnTo>
                <a:lnTo>
                  <a:pt x="12122" y="9533"/>
                </a:lnTo>
                <a:lnTo>
                  <a:pt x="12185" y="9533"/>
                </a:lnTo>
                <a:lnTo>
                  <a:pt x="12244" y="9580"/>
                </a:lnTo>
                <a:lnTo>
                  <a:pt x="12287" y="9567"/>
                </a:lnTo>
                <a:lnTo>
                  <a:pt x="12303" y="9524"/>
                </a:lnTo>
                <a:lnTo>
                  <a:pt x="12367" y="9524"/>
                </a:lnTo>
                <a:lnTo>
                  <a:pt x="12415" y="9574"/>
                </a:lnTo>
                <a:lnTo>
                  <a:pt x="12505" y="9559"/>
                </a:lnTo>
                <a:lnTo>
                  <a:pt x="12548" y="9505"/>
                </a:lnTo>
                <a:lnTo>
                  <a:pt x="12596" y="9524"/>
                </a:lnTo>
                <a:lnTo>
                  <a:pt x="12633" y="9518"/>
                </a:lnTo>
                <a:lnTo>
                  <a:pt x="12611" y="9552"/>
                </a:lnTo>
                <a:lnTo>
                  <a:pt x="12633" y="9593"/>
                </a:lnTo>
                <a:lnTo>
                  <a:pt x="12616" y="9636"/>
                </a:lnTo>
                <a:lnTo>
                  <a:pt x="12623" y="9705"/>
                </a:lnTo>
                <a:lnTo>
                  <a:pt x="12596" y="9765"/>
                </a:lnTo>
                <a:lnTo>
                  <a:pt x="12574" y="9842"/>
                </a:lnTo>
                <a:lnTo>
                  <a:pt x="12563" y="9862"/>
                </a:lnTo>
                <a:lnTo>
                  <a:pt x="12553" y="9930"/>
                </a:lnTo>
                <a:lnTo>
                  <a:pt x="12536" y="9971"/>
                </a:lnTo>
                <a:lnTo>
                  <a:pt x="12543" y="9980"/>
                </a:lnTo>
                <a:lnTo>
                  <a:pt x="12526" y="10005"/>
                </a:lnTo>
                <a:lnTo>
                  <a:pt x="12500" y="10027"/>
                </a:lnTo>
                <a:lnTo>
                  <a:pt x="12451" y="10020"/>
                </a:lnTo>
                <a:lnTo>
                  <a:pt x="12403" y="9999"/>
                </a:lnTo>
                <a:lnTo>
                  <a:pt x="12388" y="10027"/>
                </a:lnTo>
                <a:lnTo>
                  <a:pt x="12372" y="9986"/>
                </a:lnTo>
                <a:lnTo>
                  <a:pt x="12330" y="9971"/>
                </a:lnTo>
                <a:lnTo>
                  <a:pt x="12277" y="9980"/>
                </a:lnTo>
                <a:lnTo>
                  <a:pt x="12250" y="10005"/>
                </a:lnTo>
                <a:lnTo>
                  <a:pt x="12207" y="10033"/>
                </a:lnTo>
                <a:lnTo>
                  <a:pt x="12180" y="10020"/>
                </a:lnTo>
                <a:lnTo>
                  <a:pt x="12122" y="9993"/>
                </a:lnTo>
                <a:lnTo>
                  <a:pt x="12064" y="9971"/>
                </a:lnTo>
                <a:lnTo>
                  <a:pt x="11984" y="9971"/>
                </a:lnTo>
                <a:lnTo>
                  <a:pt x="11968" y="9945"/>
                </a:lnTo>
                <a:lnTo>
                  <a:pt x="11910" y="9930"/>
                </a:lnTo>
                <a:lnTo>
                  <a:pt x="11893" y="9917"/>
                </a:lnTo>
                <a:lnTo>
                  <a:pt x="11871" y="9917"/>
                </a:lnTo>
                <a:lnTo>
                  <a:pt x="11851" y="9877"/>
                </a:lnTo>
                <a:lnTo>
                  <a:pt x="11772" y="9855"/>
                </a:lnTo>
                <a:lnTo>
                  <a:pt x="11728" y="9868"/>
                </a:lnTo>
                <a:lnTo>
                  <a:pt x="11685" y="9911"/>
                </a:lnTo>
                <a:lnTo>
                  <a:pt x="11670" y="9952"/>
                </a:lnTo>
                <a:lnTo>
                  <a:pt x="11685" y="10020"/>
                </a:lnTo>
                <a:lnTo>
                  <a:pt x="11659" y="10061"/>
                </a:lnTo>
                <a:lnTo>
                  <a:pt x="11632" y="10083"/>
                </a:lnTo>
                <a:lnTo>
                  <a:pt x="11569" y="10040"/>
                </a:lnTo>
                <a:lnTo>
                  <a:pt x="11489" y="10005"/>
                </a:lnTo>
                <a:lnTo>
                  <a:pt x="11436" y="9993"/>
                </a:lnTo>
                <a:lnTo>
                  <a:pt x="11409" y="9917"/>
                </a:lnTo>
                <a:lnTo>
                  <a:pt x="11329" y="9877"/>
                </a:lnTo>
                <a:lnTo>
                  <a:pt x="11281" y="9862"/>
                </a:lnTo>
                <a:lnTo>
                  <a:pt x="11255" y="9868"/>
                </a:lnTo>
                <a:lnTo>
                  <a:pt x="11186" y="9842"/>
                </a:lnTo>
                <a:lnTo>
                  <a:pt x="11165" y="9827"/>
                </a:lnTo>
                <a:lnTo>
                  <a:pt x="11148" y="9786"/>
                </a:lnTo>
                <a:lnTo>
                  <a:pt x="11117" y="9786"/>
                </a:lnTo>
                <a:lnTo>
                  <a:pt x="11107" y="9739"/>
                </a:lnTo>
                <a:lnTo>
                  <a:pt x="11143" y="9690"/>
                </a:lnTo>
                <a:lnTo>
                  <a:pt x="11148" y="9608"/>
                </a:lnTo>
                <a:lnTo>
                  <a:pt x="11127" y="9587"/>
                </a:lnTo>
                <a:lnTo>
                  <a:pt x="11127" y="9546"/>
                </a:lnTo>
                <a:lnTo>
                  <a:pt x="11153" y="9499"/>
                </a:lnTo>
                <a:lnTo>
                  <a:pt x="11148" y="9477"/>
                </a:lnTo>
                <a:lnTo>
                  <a:pt x="11100" y="9511"/>
                </a:lnTo>
                <a:lnTo>
                  <a:pt x="11100" y="9464"/>
                </a:lnTo>
                <a:lnTo>
                  <a:pt x="11058" y="9449"/>
                </a:lnTo>
                <a:lnTo>
                  <a:pt x="10994" y="9490"/>
                </a:lnTo>
                <a:lnTo>
                  <a:pt x="10952" y="9499"/>
                </a:lnTo>
                <a:lnTo>
                  <a:pt x="10930" y="9477"/>
                </a:lnTo>
                <a:lnTo>
                  <a:pt x="10867" y="9477"/>
                </a:lnTo>
                <a:lnTo>
                  <a:pt x="10814" y="9511"/>
                </a:lnTo>
                <a:lnTo>
                  <a:pt x="10781" y="9499"/>
                </a:lnTo>
                <a:lnTo>
                  <a:pt x="10686" y="9505"/>
                </a:lnTo>
                <a:lnTo>
                  <a:pt x="10585" y="9518"/>
                </a:lnTo>
                <a:lnTo>
                  <a:pt x="10527" y="9546"/>
                </a:lnTo>
                <a:lnTo>
                  <a:pt x="10488" y="9587"/>
                </a:lnTo>
                <a:lnTo>
                  <a:pt x="10425" y="9602"/>
                </a:lnTo>
                <a:lnTo>
                  <a:pt x="10367" y="9649"/>
                </a:lnTo>
                <a:lnTo>
                  <a:pt x="10340" y="9649"/>
                </a:lnTo>
                <a:lnTo>
                  <a:pt x="10282" y="9627"/>
                </a:lnTo>
                <a:lnTo>
                  <a:pt x="10229" y="9636"/>
                </a:lnTo>
                <a:lnTo>
                  <a:pt x="10202" y="9608"/>
                </a:lnTo>
                <a:lnTo>
                  <a:pt x="10222" y="9574"/>
                </a:lnTo>
                <a:lnTo>
                  <a:pt x="10261" y="9539"/>
                </a:lnTo>
                <a:lnTo>
                  <a:pt x="10314" y="9539"/>
                </a:lnTo>
                <a:lnTo>
                  <a:pt x="10389" y="9539"/>
                </a:lnTo>
                <a:lnTo>
                  <a:pt x="10430" y="9464"/>
                </a:lnTo>
                <a:lnTo>
                  <a:pt x="10473" y="9443"/>
                </a:lnTo>
                <a:lnTo>
                  <a:pt x="10483" y="9380"/>
                </a:lnTo>
                <a:lnTo>
                  <a:pt x="10515" y="9340"/>
                </a:lnTo>
                <a:lnTo>
                  <a:pt x="10495" y="9284"/>
                </a:lnTo>
                <a:lnTo>
                  <a:pt x="10515" y="9202"/>
                </a:lnTo>
                <a:lnTo>
                  <a:pt x="10553" y="9146"/>
                </a:lnTo>
                <a:lnTo>
                  <a:pt x="10558" y="9112"/>
                </a:lnTo>
                <a:lnTo>
                  <a:pt x="10633" y="9093"/>
                </a:lnTo>
                <a:lnTo>
                  <a:pt x="10686" y="9024"/>
                </a:lnTo>
                <a:lnTo>
                  <a:pt x="10681" y="8962"/>
                </a:lnTo>
                <a:lnTo>
                  <a:pt x="10686" y="8899"/>
                </a:lnTo>
                <a:lnTo>
                  <a:pt x="10771" y="8865"/>
                </a:lnTo>
                <a:lnTo>
                  <a:pt x="10887" y="8893"/>
                </a:lnTo>
                <a:lnTo>
                  <a:pt x="10940" y="8831"/>
                </a:lnTo>
                <a:lnTo>
                  <a:pt x="10967" y="8824"/>
                </a:lnTo>
                <a:lnTo>
                  <a:pt x="11000" y="8777"/>
                </a:lnTo>
                <a:lnTo>
                  <a:pt x="11027" y="8762"/>
                </a:lnTo>
                <a:lnTo>
                  <a:pt x="11073" y="8796"/>
                </a:lnTo>
                <a:lnTo>
                  <a:pt x="11100" y="8811"/>
                </a:lnTo>
                <a:lnTo>
                  <a:pt x="11117" y="8914"/>
                </a:lnTo>
                <a:lnTo>
                  <a:pt x="11153" y="8975"/>
                </a:lnTo>
                <a:lnTo>
                  <a:pt x="11206" y="9043"/>
                </a:lnTo>
                <a:lnTo>
                  <a:pt x="11255" y="9093"/>
                </a:lnTo>
                <a:lnTo>
                  <a:pt x="11298" y="9099"/>
                </a:lnTo>
                <a:lnTo>
                  <a:pt x="11324" y="9140"/>
                </a:lnTo>
                <a:lnTo>
                  <a:pt x="11361" y="9161"/>
                </a:lnTo>
                <a:lnTo>
                  <a:pt x="11378" y="9202"/>
                </a:lnTo>
                <a:lnTo>
                  <a:pt x="11404" y="9215"/>
                </a:lnTo>
                <a:lnTo>
                  <a:pt x="11419" y="9265"/>
                </a:lnTo>
                <a:lnTo>
                  <a:pt x="11441" y="9318"/>
                </a:lnTo>
                <a:lnTo>
                  <a:pt x="11431" y="9340"/>
                </a:lnTo>
                <a:lnTo>
                  <a:pt x="11419" y="9387"/>
                </a:lnTo>
                <a:lnTo>
                  <a:pt x="11419" y="9415"/>
                </a:lnTo>
                <a:lnTo>
                  <a:pt x="11446" y="9408"/>
                </a:lnTo>
                <a:lnTo>
                  <a:pt x="11479" y="9327"/>
                </a:lnTo>
                <a:lnTo>
                  <a:pt x="11506" y="9318"/>
                </a:lnTo>
                <a:lnTo>
                  <a:pt x="11511" y="9271"/>
                </a:lnTo>
                <a:lnTo>
                  <a:pt x="11467" y="9237"/>
                </a:lnTo>
                <a:lnTo>
                  <a:pt x="11494" y="9174"/>
                </a:lnTo>
                <a:lnTo>
                  <a:pt x="11547" y="9189"/>
                </a:lnTo>
                <a:lnTo>
                  <a:pt x="11579" y="9237"/>
                </a:lnTo>
                <a:lnTo>
                  <a:pt x="11590" y="9202"/>
                </a:lnTo>
                <a:lnTo>
                  <a:pt x="11585" y="9181"/>
                </a:lnTo>
                <a:lnTo>
                  <a:pt x="11537" y="9127"/>
                </a:lnTo>
                <a:lnTo>
                  <a:pt x="11494" y="9099"/>
                </a:lnTo>
                <a:lnTo>
                  <a:pt x="11441" y="9065"/>
                </a:lnTo>
                <a:lnTo>
                  <a:pt x="11457" y="9043"/>
                </a:lnTo>
                <a:lnTo>
                  <a:pt x="11441" y="9024"/>
                </a:lnTo>
                <a:lnTo>
                  <a:pt x="11393" y="9024"/>
                </a:lnTo>
                <a:lnTo>
                  <a:pt x="11329" y="8940"/>
                </a:lnTo>
                <a:lnTo>
                  <a:pt x="11298" y="8859"/>
                </a:lnTo>
                <a:lnTo>
                  <a:pt x="11245" y="8803"/>
                </a:lnTo>
                <a:lnTo>
                  <a:pt x="11223" y="8749"/>
                </a:lnTo>
                <a:lnTo>
                  <a:pt x="11228" y="8721"/>
                </a:lnTo>
                <a:lnTo>
                  <a:pt x="11223" y="8665"/>
                </a:lnTo>
                <a:lnTo>
                  <a:pt x="11271" y="8625"/>
                </a:lnTo>
                <a:close/>
                <a:moveTo>
                  <a:pt x="11053" y="8887"/>
                </a:moveTo>
                <a:lnTo>
                  <a:pt x="11015" y="8927"/>
                </a:lnTo>
                <a:lnTo>
                  <a:pt x="11005" y="8962"/>
                </a:lnTo>
                <a:lnTo>
                  <a:pt x="11015" y="9030"/>
                </a:lnTo>
                <a:lnTo>
                  <a:pt x="11042" y="9052"/>
                </a:lnTo>
                <a:lnTo>
                  <a:pt x="11063" y="8975"/>
                </a:lnTo>
                <a:lnTo>
                  <a:pt x="11053" y="8887"/>
                </a:lnTo>
                <a:close/>
                <a:moveTo>
                  <a:pt x="18754" y="9052"/>
                </a:moveTo>
                <a:lnTo>
                  <a:pt x="18691" y="9071"/>
                </a:lnTo>
                <a:lnTo>
                  <a:pt x="18670" y="9134"/>
                </a:lnTo>
                <a:lnTo>
                  <a:pt x="18680" y="9243"/>
                </a:lnTo>
                <a:lnTo>
                  <a:pt x="18643" y="9361"/>
                </a:lnTo>
                <a:lnTo>
                  <a:pt x="18611" y="9396"/>
                </a:lnTo>
                <a:lnTo>
                  <a:pt x="18520" y="9490"/>
                </a:lnTo>
                <a:lnTo>
                  <a:pt x="18483" y="9449"/>
                </a:lnTo>
                <a:lnTo>
                  <a:pt x="18425" y="9615"/>
                </a:lnTo>
                <a:lnTo>
                  <a:pt x="18360" y="9593"/>
                </a:lnTo>
                <a:lnTo>
                  <a:pt x="18244" y="9621"/>
                </a:lnTo>
                <a:lnTo>
                  <a:pt x="18201" y="9683"/>
                </a:lnTo>
                <a:lnTo>
                  <a:pt x="18143" y="9731"/>
                </a:lnTo>
                <a:lnTo>
                  <a:pt x="18111" y="9786"/>
                </a:lnTo>
                <a:lnTo>
                  <a:pt x="18058" y="9814"/>
                </a:lnTo>
                <a:lnTo>
                  <a:pt x="18080" y="9877"/>
                </a:lnTo>
                <a:lnTo>
                  <a:pt x="18116" y="9902"/>
                </a:lnTo>
                <a:lnTo>
                  <a:pt x="18106" y="9986"/>
                </a:lnTo>
                <a:lnTo>
                  <a:pt x="18133" y="10020"/>
                </a:lnTo>
                <a:lnTo>
                  <a:pt x="18169" y="9980"/>
                </a:lnTo>
                <a:lnTo>
                  <a:pt x="18207" y="9827"/>
                </a:lnTo>
                <a:lnTo>
                  <a:pt x="18148" y="9765"/>
                </a:lnTo>
                <a:lnTo>
                  <a:pt x="18217" y="9758"/>
                </a:lnTo>
                <a:lnTo>
                  <a:pt x="18287" y="9718"/>
                </a:lnTo>
                <a:lnTo>
                  <a:pt x="18387" y="9696"/>
                </a:lnTo>
                <a:lnTo>
                  <a:pt x="18394" y="9765"/>
                </a:lnTo>
                <a:lnTo>
                  <a:pt x="18430" y="9799"/>
                </a:lnTo>
                <a:lnTo>
                  <a:pt x="18515" y="9696"/>
                </a:lnTo>
                <a:lnTo>
                  <a:pt x="18616" y="9690"/>
                </a:lnTo>
                <a:lnTo>
                  <a:pt x="18691" y="9649"/>
                </a:lnTo>
                <a:lnTo>
                  <a:pt x="18723" y="9587"/>
                </a:lnTo>
                <a:lnTo>
                  <a:pt x="18713" y="9539"/>
                </a:lnTo>
                <a:lnTo>
                  <a:pt x="18733" y="9464"/>
                </a:lnTo>
                <a:lnTo>
                  <a:pt x="18733" y="9368"/>
                </a:lnTo>
                <a:lnTo>
                  <a:pt x="18786" y="9271"/>
                </a:lnTo>
                <a:lnTo>
                  <a:pt x="18786" y="9189"/>
                </a:lnTo>
                <a:lnTo>
                  <a:pt x="18754" y="9052"/>
                </a:lnTo>
                <a:close/>
                <a:moveTo>
                  <a:pt x="11042" y="9065"/>
                </a:moveTo>
                <a:lnTo>
                  <a:pt x="11010" y="9099"/>
                </a:lnTo>
                <a:lnTo>
                  <a:pt x="10979" y="9093"/>
                </a:lnTo>
                <a:lnTo>
                  <a:pt x="10994" y="9146"/>
                </a:lnTo>
                <a:lnTo>
                  <a:pt x="10994" y="9271"/>
                </a:lnTo>
                <a:lnTo>
                  <a:pt x="11015" y="9292"/>
                </a:lnTo>
                <a:lnTo>
                  <a:pt x="11042" y="9265"/>
                </a:lnTo>
                <a:lnTo>
                  <a:pt x="11068" y="9271"/>
                </a:lnTo>
                <a:lnTo>
                  <a:pt x="11073" y="9140"/>
                </a:lnTo>
                <a:lnTo>
                  <a:pt x="11042" y="9065"/>
                </a:lnTo>
                <a:close/>
                <a:moveTo>
                  <a:pt x="11409" y="9361"/>
                </a:moveTo>
                <a:lnTo>
                  <a:pt x="11366" y="9368"/>
                </a:lnTo>
                <a:lnTo>
                  <a:pt x="11308" y="9380"/>
                </a:lnTo>
                <a:lnTo>
                  <a:pt x="11240" y="9368"/>
                </a:lnTo>
                <a:lnTo>
                  <a:pt x="11228" y="9415"/>
                </a:lnTo>
                <a:lnTo>
                  <a:pt x="11313" y="9464"/>
                </a:lnTo>
                <a:lnTo>
                  <a:pt x="11339" y="9477"/>
                </a:lnTo>
                <a:lnTo>
                  <a:pt x="11388" y="9511"/>
                </a:lnTo>
                <a:lnTo>
                  <a:pt x="11399" y="9464"/>
                </a:lnTo>
                <a:lnTo>
                  <a:pt x="11388" y="9436"/>
                </a:lnTo>
                <a:lnTo>
                  <a:pt x="11409" y="9361"/>
                </a:lnTo>
                <a:close/>
                <a:moveTo>
                  <a:pt x="11888" y="9593"/>
                </a:moveTo>
                <a:lnTo>
                  <a:pt x="11878" y="9636"/>
                </a:lnTo>
                <a:lnTo>
                  <a:pt x="11946" y="9655"/>
                </a:lnTo>
                <a:lnTo>
                  <a:pt x="11946" y="9670"/>
                </a:lnTo>
                <a:lnTo>
                  <a:pt x="12031" y="9662"/>
                </a:lnTo>
                <a:lnTo>
                  <a:pt x="12037" y="9636"/>
                </a:lnTo>
                <a:lnTo>
                  <a:pt x="12004" y="9642"/>
                </a:lnTo>
                <a:lnTo>
                  <a:pt x="12011" y="9627"/>
                </a:lnTo>
                <a:lnTo>
                  <a:pt x="11963" y="9621"/>
                </a:lnTo>
                <a:lnTo>
                  <a:pt x="11919" y="9627"/>
                </a:lnTo>
                <a:lnTo>
                  <a:pt x="11888" y="9593"/>
                </a:lnTo>
                <a:close/>
                <a:moveTo>
                  <a:pt x="12521" y="9602"/>
                </a:moveTo>
                <a:lnTo>
                  <a:pt x="12468" y="9627"/>
                </a:lnTo>
                <a:lnTo>
                  <a:pt x="12425" y="9627"/>
                </a:lnTo>
                <a:lnTo>
                  <a:pt x="12420" y="9649"/>
                </a:lnTo>
                <a:lnTo>
                  <a:pt x="12415" y="9649"/>
                </a:lnTo>
                <a:lnTo>
                  <a:pt x="12388" y="9649"/>
                </a:lnTo>
                <a:lnTo>
                  <a:pt x="12398" y="9690"/>
                </a:lnTo>
                <a:lnTo>
                  <a:pt x="12430" y="9705"/>
                </a:lnTo>
                <a:lnTo>
                  <a:pt x="12490" y="9662"/>
                </a:lnTo>
                <a:lnTo>
                  <a:pt x="12490" y="9655"/>
                </a:lnTo>
                <a:lnTo>
                  <a:pt x="12483" y="9642"/>
                </a:lnTo>
                <a:lnTo>
                  <a:pt x="12521" y="9602"/>
                </a:lnTo>
                <a:close/>
                <a:moveTo>
                  <a:pt x="18319" y="9718"/>
                </a:moveTo>
                <a:lnTo>
                  <a:pt x="18297" y="9758"/>
                </a:lnTo>
                <a:lnTo>
                  <a:pt x="18261" y="9746"/>
                </a:lnTo>
                <a:lnTo>
                  <a:pt x="18227" y="9799"/>
                </a:lnTo>
                <a:lnTo>
                  <a:pt x="18227" y="9842"/>
                </a:lnTo>
                <a:lnTo>
                  <a:pt x="18266" y="9868"/>
                </a:lnTo>
                <a:lnTo>
                  <a:pt x="18281" y="9814"/>
                </a:lnTo>
                <a:lnTo>
                  <a:pt x="18314" y="9793"/>
                </a:lnTo>
                <a:lnTo>
                  <a:pt x="18334" y="9827"/>
                </a:lnTo>
                <a:lnTo>
                  <a:pt x="18372" y="9773"/>
                </a:lnTo>
                <a:lnTo>
                  <a:pt x="18360" y="9739"/>
                </a:lnTo>
                <a:lnTo>
                  <a:pt x="18319" y="9718"/>
                </a:lnTo>
                <a:close/>
                <a:moveTo>
                  <a:pt x="5962" y="10358"/>
                </a:moveTo>
                <a:lnTo>
                  <a:pt x="5962" y="10370"/>
                </a:lnTo>
                <a:lnTo>
                  <a:pt x="5989" y="10405"/>
                </a:lnTo>
                <a:lnTo>
                  <a:pt x="5989" y="10446"/>
                </a:lnTo>
                <a:lnTo>
                  <a:pt x="6000" y="10461"/>
                </a:lnTo>
                <a:lnTo>
                  <a:pt x="6010" y="10398"/>
                </a:lnTo>
                <a:lnTo>
                  <a:pt x="5962" y="10358"/>
                </a:lnTo>
                <a:close/>
                <a:moveTo>
                  <a:pt x="5921" y="10370"/>
                </a:moveTo>
                <a:lnTo>
                  <a:pt x="5894" y="10377"/>
                </a:lnTo>
                <a:lnTo>
                  <a:pt x="5899" y="10411"/>
                </a:lnTo>
                <a:lnTo>
                  <a:pt x="5962" y="10398"/>
                </a:lnTo>
                <a:lnTo>
                  <a:pt x="5962" y="10377"/>
                </a:lnTo>
                <a:lnTo>
                  <a:pt x="5921" y="10370"/>
                </a:lnTo>
                <a:close/>
                <a:moveTo>
                  <a:pt x="17596" y="10508"/>
                </a:moveTo>
                <a:lnTo>
                  <a:pt x="17548" y="10570"/>
                </a:lnTo>
                <a:lnTo>
                  <a:pt x="17516" y="10645"/>
                </a:lnTo>
                <a:lnTo>
                  <a:pt x="17521" y="10708"/>
                </a:lnTo>
                <a:lnTo>
                  <a:pt x="17553" y="10776"/>
                </a:lnTo>
                <a:lnTo>
                  <a:pt x="17579" y="10714"/>
                </a:lnTo>
                <a:lnTo>
                  <a:pt x="17611" y="10577"/>
                </a:lnTo>
                <a:lnTo>
                  <a:pt x="17622" y="10529"/>
                </a:lnTo>
                <a:lnTo>
                  <a:pt x="17596" y="10508"/>
                </a:lnTo>
                <a:close/>
                <a:moveTo>
                  <a:pt x="5941" y="10514"/>
                </a:moveTo>
                <a:lnTo>
                  <a:pt x="5926" y="10564"/>
                </a:lnTo>
                <a:lnTo>
                  <a:pt x="5952" y="10590"/>
                </a:lnTo>
                <a:lnTo>
                  <a:pt x="5962" y="10639"/>
                </a:lnTo>
                <a:lnTo>
                  <a:pt x="5979" y="10632"/>
                </a:lnTo>
                <a:lnTo>
                  <a:pt x="5979" y="10583"/>
                </a:lnTo>
                <a:lnTo>
                  <a:pt x="5957" y="10514"/>
                </a:lnTo>
                <a:lnTo>
                  <a:pt x="5941" y="10514"/>
                </a:lnTo>
                <a:close/>
                <a:moveTo>
                  <a:pt x="5701" y="10680"/>
                </a:moveTo>
                <a:lnTo>
                  <a:pt x="5686" y="10686"/>
                </a:lnTo>
                <a:lnTo>
                  <a:pt x="5643" y="10693"/>
                </a:lnTo>
                <a:lnTo>
                  <a:pt x="5612" y="10714"/>
                </a:lnTo>
                <a:lnTo>
                  <a:pt x="5590" y="10727"/>
                </a:lnTo>
                <a:lnTo>
                  <a:pt x="5575" y="10755"/>
                </a:lnTo>
                <a:lnTo>
                  <a:pt x="5542" y="10783"/>
                </a:lnTo>
                <a:lnTo>
                  <a:pt x="5568" y="10789"/>
                </a:lnTo>
                <a:lnTo>
                  <a:pt x="5595" y="10783"/>
                </a:lnTo>
                <a:lnTo>
                  <a:pt x="5607" y="10761"/>
                </a:lnTo>
                <a:lnTo>
                  <a:pt x="5633" y="10761"/>
                </a:lnTo>
                <a:lnTo>
                  <a:pt x="5670" y="10721"/>
                </a:lnTo>
                <a:lnTo>
                  <a:pt x="5728" y="10721"/>
                </a:lnTo>
                <a:lnTo>
                  <a:pt x="5708" y="10742"/>
                </a:lnTo>
                <a:lnTo>
                  <a:pt x="5728" y="10761"/>
                </a:lnTo>
                <a:lnTo>
                  <a:pt x="5803" y="10770"/>
                </a:lnTo>
                <a:lnTo>
                  <a:pt x="5824" y="10789"/>
                </a:lnTo>
                <a:lnTo>
                  <a:pt x="5877" y="10811"/>
                </a:lnTo>
                <a:lnTo>
                  <a:pt x="5909" y="10811"/>
                </a:lnTo>
                <a:lnTo>
                  <a:pt x="5926" y="10852"/>
                </a:lnTo>
                <a:lnTo>
                  <a:pt x="5941" y="10879"/>
                </a:lnTo>
                <a:lnTo>
                  <a:pt x="5979" y="10879"/>
                </a:lnTo>
                <a:lnTo>
                  <a:pt x="6005" y="10899"/>
                </a:lnTo>
                <a:lnTo>
                  <a:pt x="5967" y="10948"/>
                </a:lnTo>
                <a:lnTo>
                  <a:pt x="6047" y="10942"/>
                </a:lnTo>
                <a:lnTo>
                  <a:pt x="6090" y="10948"/>
                </a:lnTo>
                <a:lnTo>
                  <a:pt x="6127" y="10942"/>
                </a:lnTo>
                <a:lnTo>
                  <a:pt x="6170" y="10933"/>
                </a:lnTo>
                <a:lnTo>
                  <a:pt x="6175" y="10914"/>
                </a:lnTo>
                <a:lnTo>
                  <a:pt x="6133" y="10879"/>
                </a:lnTo>
                <a:lnTo>
                  <a:pt x="6085" y="10879"/>
                </a:lnTo>
                <a:lnTo>
                  <a:pt x="6090" y="10852"/>
                </a:lnTo>
                <a:lnTo>
                  <a:pt x="6059" y="10839"/>
                </a:lnTo>
                <a:lnTo>
                  <a:pt x="6037" y="10839"/>
                </a:lnTo>
                <a:lnTo>
                  <a:pt x="6000" y="10804"/>
                </a:lnTo>
                <a:lnTo>
                  <a:pt x="5952" y="10755"/>
                </a:lnTo>
                <a:lnTo>
                  <a:pt x="5931" y="10736"/>
                </a:lnTo>
                <a:lnTo>
                  <a:pt x="5877" y="10742"/>
                </a:lnTo>
                <a:lnTo>
                  <a:pt x="5851" y="10714"/>
                </a:lnTo>
                <a:lnTo>
                  <a:pt x="5798" y="10686"/>
                </a:lnTo>
                <a:lnTo>
                  <a:pt x="5754" y="10686"/>
                </a:lnTo>
                <a:lnTo>
                  <a:pt x="5701" y="10680"/>
                </a:lnTo>
                <a:close/>
                <a:moveTo>
                  <a:pt x="1187" y="10755"/>
                </a:moveTo>
                <a:lnTo>
                  <a:pt x="1180" y="10761"/>
                </a:lnTo>
                <a:lnTo>
                  <a:pt x="1175" y="10770"/>
                </a:lnTo>
                <a:lnTo>
                  <a:pt x="1197" y="10783"/>
                </a:lnTo>
                <a:lnTo>
                  <a:pt x="1202" y="10776"/>
                </a:lnTo>
                <a:lnTo>
                  <a:pt x="1202" y="10755"/>
                </a:lnTo>
                <a:lnTo>
                  <a:pt x="1187" y="10755"/>
                </a:lnTo>
                <a:close/>
                <a:moveTo>
                  <a:pt x="1282" y="10796"/>
                </a:moveTo>
                <a:lnTo>
                  <a:pt x="1267" y="10811"/>
                </a:lnTo>
                <a:lnTo>
                  <a:pt x="1277" y="10830"/>
                </a:lnTo>
                <a:lnTo>
                  <a:pt x="1293" y="10830"/>
                </a:lnTo>
                <a:lnTo>
                  <a:pt x="1298" y="10839"/>
                </a:lnTo>
                <a:lnTo>
                  <a:pt x="1303" y="10830"/>
                </a:lnTo>
                <a:lnTo>
                  <a:pt x="1287" y="10804"/>
                </a:lnTo>
                <a:lnTo>
                  <a:pt x="1282" y="10796"/>
                </a:lnTo>
                <a:close/>
                <a:moveTo>
                  <a:pt x="1325" y="10839"/>
                </a:moveTo>
                <a:lnTo>
                  <a:pt x="1320" y="10845"/>
                </a:lnTo>
                <a:lnTo>
                  <a:pt x="1351" y="10852"/>
                </a:lnTo>
                <a:lnTo>
                  <a:pt x="1356" y="10845"/>
                </a:lnTo>
                <a:lnTo>
                  <a:pt x="1325" y="10839"/>
                </a:lnTo>
                <a:close/>
                <a:moveTo>
                  <a:pt x="1361" y="10852"/>
                </a:moveTo>
                <a:lnTo>
                  <a:pt x="1356" y="10858"/>
                </a:lnTo>
                <a:lnTo>
                  <a:pt x="1356" y="10864"/>
                </a:lnTo>
                <a:lnTo>
                  <a:pt x="1366" y="10873"/>
                </a:lnTo>
                <a:lnTo>
                  <a:pt x="1373" y="10892"/>
                </a:lnTo>
                <a:lnTo>
                  <a:pt x="1393" y="10886"/>
                </a:lnTo>
                <a:lnTo>
                  <a:pt x="1400" y="10873"/>
                </a:lnTo>
                <a:lnTo>
                  <a:pt x="1383" y="10864"/>
                </a:lnTo>
                <a:lnTo>
                  <a:pt x="1361" y="10852"/>
                </a:lnTo>
                <a:close/>
                <a:moveTo>
                  <a:pt x="1405" y="10914"/>
                </a:moveTo>
                <a:lnTo>
                  <a:pt x="1405" y="10920"/>
                </a:lnTo>
                <a:lnTo>
                  <a:pt x="1410" y="10942"/>
                </a:lnTo>
                <a:lnTo>
                  <a:pt x="1400" y="10948"/>
                </a:lnTo>
                <a:lnTo>
                  <a:pt x="1393" y="10961"/>
                </a:lnTo>
                <a:lnTo>
                  <a:pt x="1405" y="10989"/>
                </a:lnTo>
                <a:lnTo>
                  <a:pt x="1405" y="11010"/>
                </a:lnTo>
                <a:lnTo>
                  <a:pt x="1415" y="11023"/>
                </a:lnTo>
                <a:lnTo>
                  <a:pt x="1426" y="11010"/>
                </a:lnTo>
                <a:lnTo>
                  <a:pt x="1441" y="10995"/>
                </a:lnTo>
                <a:lnTo>
                  <a:pt x="1468" y="10983"/>
                </a:lnTo>
                <a:lnTo>
                  <a:pt x="1468" y="10976"/>
                </a:lnTo>
                <a:lnTo>
                  <a:pt x="1453" y="10948"/>
                </a:lnTo>
                <a:lnTo>
                  <a:pt x="1441" y="10933"/>
                </a:lnTo>
                <a:lnTo>
                  <a:pt x="1436" y="10927"/>
                </a:lnTo>
                <a:lnTo>
                  <a:pt x="1410" y="10914"/>
                </a:lnTo>
                <a:lnTo>
                  <a:pt x="1405" y="10914"/>
                </a:lnTo>
                <a:close/>
                <a:moveTo>
                  <a:pt x="16936" y="10927"/>
                </a:moveTo>
                <a:lnTo>
                  <a:pt x="16871" y="10948"/>
                </a:lnTo>
                <a:lnTo>
                  <a:pt x="16845" y="10989"/>
                </a:lnTo>
                <a:lnTo>
                  <a:pt x="16845" y="11051"/>
                </a:lnTo>
                <a:lnTo>
                  <a:pt x="16893" y="11079"/>
                </a:lnTo>
                <a:lnTo>
                  <a:pt x="16946" y="11045"/>
                </a:lnTo>
                <a:lnTo>
                  <a:pt x="16958" y="10995"/>
                </a:lnTo>
                <a:lnTo>
                  <a:pt x="16984" y="10961"/>
                </a:lnTo>
                <a:lnTo>
                  <a:pt x="16972" y="10927"/>
                </a:lnTo>
                <a:lnTo>
                  <a:pt x="16936" y="10927"/>
                </a:lnTo>
                <a:close/>
                <a:moveTo>
                  <a:pt x="6233" y="10942"/>
                </a:moveTo>
                <a:lnTo>
                  <a:pt x="6218" y="10961"/>
                </a:lnTo>
                <a:lnTo>
                  <a:pt x="6255" y="10976"/>
                </a:lnTo>
                <a:lnTo>
                  <a:pt x="6255" y="11010"/>
                </a:lnTo>
                <a:lnTo>
                  <a:pt x="6281" y="11045"/>
                </a:lnTo>
                <a:lnTo>
                  <a:pt x="6260" y="11058"/>
                </a:lnTo>
                <a:lnTo>
                  <a:pt x="6218" y="11051"/>
                </a:lnTo>
                <a:lnTo>
                  <a:pt x="6165" y="11045"/>
                </a:lnTo>
                <a:lnTo>
                  <a:pt x="6160" y="11064"/>
                </a:lnTo>
                <a:lnTo>
                  <a:pt x="6192" y="11092"/>
                </a:lnTo>
                <a:lnTo>
                  <a:pt x="6218" y="11079"/>
                </a:lnTo>
                <a:lnTo>
                  <a:pt x="6250" y="11086"/>
                </a:lnTo>
                <a:lnTo>
                  <a:pt x="6281" y="11079"/>
                </a:lnTo>
                <a:lnTo>
                  <a:pt x="6320" y="11092"/>
                </a:lnTo>
                <a:lnTo>
                  <a:pt x="6320" y="11114"/>
                </a:lnTo>
                <a:lnTo>
                  <a:pt x="6335" y="11126"/>
                </a:lnTo>
                <a:lnTo>
                  <a:pt x="6361" y="11071"/>
                </a:lnTo>
                <a:lnTo>
                  <a:pt x="6378" y="11058"/>
                </a:lnTo>
                <a:lnTo>
                  <a:pt x="6388" y="11079"/>
                </a:lnTo>
                <a:lnTo>
                  <a:pt x="6409" y="11071"/>
                </a:lnTo>
                <a:lnTo>
                  <a:pt x="6419" y="11058"/>
                </a:lnTo>
                <a:lnTo>
                  <a:pt x="6441" y="11064"/>
                </a:lnTo>
                <a:lnTo>
                  <a:pt x="6468" y="11058"/>
                </a:lnTo>
                <a:lnTo>
                  <a:pt x="6494" y="11079"/>
                </a:lnTo>
                <a:lnTo>
                  <a:pt x="6516" y="11045"/>
                </a:lnTo>
                <a:lnTo>
                  <a:pt x="6489" y="11017"/>
                </a:lnTo>
                <a:lnTo>
                  <a:pt x="6463" y="11017"/>
                </a:lnTo>
                <a:lnTo>
                  <a:pt x="6463" y="10989"/>
                </a:lnTo>
                <a:lnTo>
                  <a:pt x="6431" y="10989"/>
                </a:lnTo>
                <a:lnTo>
                  <a:pt x="6419" y="10961"/>
                </a:lnTo>
                <a:lnTo>
                  <a:pt x="6404" y="10968"/>
                </a:lnTo>
                <a:lnTo>
                  <a:pt x="6373" y="10948"/>
                </a:lnTo>
                <a:lnTo>
                  <a:pt x="6325" y="10948"/>
                </a:lnTo>
                <a:lnTo>
                  <a:pt x="6320" y="10961"/>
                </a:lnTo>
                <a:lnTo>
                  <a:pt x="6266" y="10948"/>
                </a:lnTo>
                <a:lnTo>
                  <a:pt x="6233" y="10942"/>
                </a:lnTo>
                <a:close/>
                <a:moveTo>
                  <a:pt x="5962" y="11051"/>
                </a:moveTo>
                <a:lnTo>
                  <a:pt x="5936" y="11058"/>
                </a:lnTo>
                <a:lnTo>
                  <a:pt x="5931" y="11079"/>
                </a:lnTo>
                <a:lnTo>
                  <a:pt x="5962" y="11105"/>
                </a:lnTo>
                <a:lnTo>
                  <a:pt x="6000" y="11120"/>
                </a:lnTo>
                <a:lnTo>
                  <a:pt x="6015" y="11105"/>
                </a:lnTo>
                <a:lnTo>
                  <a:pt x="6059" y="11105"/>
                </a:lnTo>
                <a:lnTo>
                  <a:pt x="6047" y="11079"/>
                </a:lnTo>
                <a:lnTo>
                  <a:pt x="6015" y="11064"/>
                </a:lnTo>
                <a:lnTo>
                  <a:pt x="5979" y="11058"/>
                </a:lnTo>
                <a:lnTo>
                  <a:pt x="5962" y="11051"/>
                </a:lnTo>
                <a:close/>
                <a:moveTo>
                  <a:pt x="6586" y="11051"/>
                </a:moveTo>
                <a:lnTo>
                  <a:pt x="6579" y="11064"/>
                </a:lnTo>
                <a:lnTo>
                  <a:pt x="6586" y="11099"/>
                </a:lnTo>
                <a:lnTo>
                  <a:pt x="6617" y="11099"/>
                </a:lnTo>
                <a:lnTo>
                  <a:pt x="6659" y="11099"/>
                </a:lnTo>
                <a:lnTo>
                  <a:pt x="6675" y="11079"/>
                </a:lnTo>
                <a:lnTo>
                  <a:pt x="6665" y="11058"/>
                </a:lnTo>
                <a:lnTo>
                  <a:pt x="6632" y="11051"/>
                </a:lnTo>
                <a:lnTo>
                  <a:pt x="6586" y="11051"/>
                </a:lnTo>
                <a:close/>
                <a:moveTo>
                  <a:pt x="17548" y="11058"/>
                </a:moveTo>
                <a:lnTo>
                  <a:pt x="17531" y="11126"/>
                </a:lnTo>
                <a:lnTo>
                  <a:pt x="17526" y="11251"/>
                </a:lnTo>
                <a:lnTo>
                  <a:pt x="17499" y="11223"/>
                </a:lnTo>
                <a:lnTo>
                  <a:pt x="17504" y="11298"/>
                </a:lnTo>
                <a:lnTo>
                  <a:pt x="17509" y="11333"/>
                </a:lnTo>
                <a:lnTo>
                  <a:pt x="17543" y="11373"/>
                </a:lnTo>
                <a:lnTo>
                  <a:pt x="17548" y="11345"/>
                </a:lnTo>
                <a:lnTo>
                  <a:pt x="17569" y="11367"/>
                </a:lnTo>
                <a:lnTo>
                  <a:pt x="17548" y="11388"/>
                </a:lnTo>
                <a:lnTo>
                  <a:pt x="17548" y="11414"/>
                </a:lnTo>
                <a:lnTo>
                  <a:pt x="17574" y="11436"/>
                </a:lnTo>
                <a:lnTo>
                  <a:pt x="17627" y="11423"/>
                </a:lnTo>
                <a:lnTo>
                  <a:pt x="17664" y="11470"/>
                </a:lnTo>
                <a:lnTo>
                  <a:pt x="17681" y="11442"/>
                </a:lnTo>
                <a:lnTo>
                  <a:pt x="17702" y="11483"/>
                </a:lnTo>
                <a:lnTo>
                  <a:pt x="17744" y="11517"/>
                </a:lnTo>
                <a:lnTo>
                  <a:pt x="17755" y="11483"/>
                </a:lnTo>
                <a:lnTo>
                  <a:pt x="17734" y="11464"/>
                </a:lnTo>
                <a:lnTo>
                  <a:pt x="17739" y="11423"/>
                </a:lnTo>
                <a:lnTo>
                  <a:pt x="17664" y="11380"/>
                </a:lnTo>
                <a:lnTo>
                  <a:pt x="17637" y="11388"/>
                </a:lnTo>
                <a:lnTo>
                  <a:pt x="17611" y="11380"/>
                </a:lnTo>
                <a:lnTo>
                  <a:pt x="17596" y="11320"/>
                </a:lnTo>
                <a:lnTo>
                  <a:pt x="17606" y="11257"/>
                </a:lnTo>
                <a:lnTo>
                  <a:pt x="17637" y="11230"/>
                </a:lnTo>
                <a:lnTo>
                  <a:pt x="17654" y="11167"/>
                </a:lnTo>
                <a:lnTo>
                  <a:pt x="17632" y="11105"/>
                </a:lnTo>
                <a:lnTo>
                  <a:pt x="17642" y="11079"/>
                </a:lnTo>
                <a:lnTo>
                  <a:pt x="17637" y="11058"/>
                </a:lnTo>
                <a:lnTo>
                  <a:pt x="17622" y="11079"/>
                </a:lnTo>
                <a:lnTo>
                  <a:pt x="17584" y="11058"/>
                </a:lnTo>
                <a:lnTo>
                  <a:pt x="17548" y="11058"/>
                </a:lnTo>
                <a:close/>
                <a:moveTo>
                  <a:pt x="17526" y="11449"/>
                </a:moveTo>
                <a:lnTo>
                  <a:pt x="17558" y="11504"/>
                </a:lnTo>
                <a:lnTo>
                  <a:pt x="17579" y="11545"/>
                </a:lnTo>
                <a:lnTo>
                  <a:pt x="17596" y="11476"/>
                </a:lnTo>
                <a:lnTo>
                  <a:pt x="17579" y="11449"/>
                </a:lnTo>
                <a:lnTo>
                  <a:pt x="17526" y="11449"/>
                </a:lnTo>
                <a:close/>
                <a:moveTo>
                  <a:pt x="17755" y="11517"/>
                </a:moveTo>
                <a:lnTo>
                  <a:pt x="17792" y="11573"/>
                </a:lnTo>
                <a:lnTo>
                  <a:pt x="17792" y="11607"/>
                </a:lnTo>
                <a:lnTo>
                  <a:pt x="17760" y="11601"/>
                </a:lnTo>
                <a:lnTo>
                  <a:pt x="17770" y="11642"/>
                </a:lnTo>
                <a:lnTo>
                  <a:pt x="17787" y="11648"/>
                </a:lnTo>
                <a:lnTo>
                  <a:pt x="17787" y="11704"/>
                </a:lnTo>
                <a:lnTo>
                  <a:pt x="17819" y="11683"/>
                </a:lnTo>
                <a:lnTo>
                  <a:pt x="17802" y="11635"/>
                </a:lnTo>
                <a:lnTo>
                  <a:pt x="17802" y="11614"/>
                </a:lnTo>
                <a:lnTo>
                  <a:pt x="17845" y="11635"/>
                </a:lnTo>
                <a:lnTo>
                  <a:pt x="17829" y="11545"/>
                </a:lnTo>
                <a:lnTo>
                  <a:pt x="17814" y="11517"/>
                </a:lnTo>
                <a:lnTo>
                  <a:pt x="17755" y="11517"/>
                </a:lnTo>
                <a:close/>
                <a:moveTo>
                  <a:pt x="17616" y="11567"/>
                </a:moveTo>
                <a:lnTo>
                  <a:pt x="17627" y="11607"/>
                </a:lnTo>
                <a:lnTo>
                  <a:pt x="17622" y="11642"/>
                </a:lnTo>
                <a:lnTo>
                  <a:pt x="17627" y="11676"/>
                </a:lnTo>
                <a:lnTo>
                  <a:pt x="17664" y="11655"/>
                </a:lnTo>
                <a:lnTo>
                  <a:pt x="17691" y="11620"/>
                </a:lnTo>
                <a:lnTo>
                  <a:pt x="17691" y="11595"/>
                </a:lnTo>
                <a:lnTo>
                  <a:pt x="17654" y="11595"/>
                </a:lnTo>
                <a:lnTo>
                  <a:pt x="17616" y="11567"/>
                </a:lnTo>
                <a:close/>
                <a:moveTo>
                  <a:pt x="17478" y="11607"/>
                </a:moveTo>
                <a:lnTo>
                  <a:pt x="17451" y="11683"/>
                </a:lnTo>
                <a:lnTo>
                  <a:pt x="17415" y="11738"/>
                </a:lnTo>
                <a:lnTo>
                  <a:pt x="17371" y="11786"/>
                </a:lnTo>
                <a:lnTo>
                  <a:pt x="17345" y="11835"/>
                </a:lnTo>
                <a:lnTo>
                  <a:pt x="17420" y="11766"/>
                </a:lnTo>
                <a:lnTo>
                  <a:pt x="17451" y="11711"/>
                </a:lnTo>
                <a:lnTo>
                  <a:pt x="17489" y="11670"/>
                </a:lnTo>
                <a:lnTo>
                  <a:pt x="17478" y="11607"/>
                </a:lnTo>
                <a:close/>
                <a:moveTo>
                  <a:pt x="17744" y="11620"/>
                </a:moveTo>
                <a:lnTo>
                  <a:pt x="17702" y="11689"/>
                </a:lnTo>
                <a:lnTo>
                  <a:pt x="17712" y="11642"/>
                </a:lnTo>
                <a:lnTo>
                  <a:pt x="17681" y="11648"/>
                </a:lnTo>
                <a:lnTo>
                  <a:pt x="17676" y="11689"/>
                </a:lnTo>
                <a:lnTo>
                  <a:pt x="17659" y="11717"/>
                </a:lnTo>
                <a:lnTo>
                  <a:pt x="17649" y="11732"/>
                </a:lnTo>
                <a:lnTo>
                  <a:pt x="17686" y="11786"/>
                </a:lnTo>
                <a:lnTo>
                  <a:pt x="17702" y="11766"/>
                </a:lnTo>
                <a:lnTo>
                  <a:pt x="17717" y="11717"/>
                </a:lnTo>
                <a:lnTo>
                  <a:pt x="17739" y="11689"/>
                </a:lnTo>
                <a:lnTo>
                  <a:pt x="17744" y="11620"/>
                </a:lnTo>
                <a:close/>
                <a:moveTo>
                  <a:pt x="6936" y="11642"/>
                </a:moveTo>
                <a:lnTo>
                  <a:pt x="6905" y="11655"/>
                </a:lnTo>
                <a:lnTo>
                  <a:pt x="6905" y="11683"/>
                </a:lnTo>
                <a:lnTo>
                  <a:pt x="6888" y="11704"/>
                </a:lnTo>
                <a:lnTo>
                  <a:pt x="6898" y="11711"/>
                </a:lnTo>
                <a:lnTo>
                  <a:pt x="6946" y="11704"/>
                </a:lnTo>
                <a:lnTo>
                  <a:pt x="6951" y="11648"/>
                </a:lnTo>
                <a:lnTo>
                  <a:pt x="6936" y="11642"/>
                </a:lnTo>
                <a:close/>
                <a:moveTo>
                  <a:pt x="15181" y="11723"/>
                </a:moveTo>
                <a:lnTo>
                  <a:pt x="15154" y="11848"/>
                </a:lnTo>
                <a:lnTo>
                  <a:pt x="15164" y="11958"/>
                </a:lnTo>
                <a:lnTo>
                  <a:pt x="15196" y="12020"/>
                </a:lnTo>
                <a:lnTo>
                  <a:pt x="15244" y="11998"/>
                </a:lnTo>
                <a:lnTo>
                  <a:pt x="15270" y="11979"/>
                </a:lnTo>
                <a:lnTo>
                  <a:pt x="15275" y="11904"/>
                </a:lnTo>
                <a:lnTo>
                  <a:pt x="15249" y="11820"/>
                </a:lnTo>
                <a:lnTo>
                  <a:pt x="15222" y="11766"/>
                </a:lnTo>
                <a:lnTo>
                  <a:pt x="15181" y="11723"/>
                </a:lnTo>
                <a:close/>
                <a:moveTo>
                  <a:pt x="17824" y="11732"/>
                </a:moveTo>
                <a:lnTo>
                  <a:pt x="17829" y="11792"/>
                </a:lnTo>
                <a:lnTo>
                  <a:pt x="17787" y="11792"/>
                </a:lnTo>
                <a:lnTo>
                  <a:pt x="17775" y="11827"/>
                </a:lnTo>
                <a:lnTo>
                  <a:pt x="17734" y="11848"/>
                </a:lnTo>
                <a:lnTo>
                  <a:pt x="17712" y="11814"/>
                </a:lnTo>
                <a:lnTo>
                  <a:pt x="17681" y="11842"/>
                </a:lnTo>
                <a:lnTo>
                  <a:pt x="17642" y="11861"/>
                </a:lnTo>
                <a:lnTo>
                  <a:pt x="17622" y="11923"/>
                </a:lnTo>
                <a:lnTo>
                  <a:pt x="17632" y="11945"/>
                </a:lnTo>
                <a:lnTo>
                  <a:pt x="17676" y="11904"/>
                </a:lnTo>
                <a:lnTo>
                  <a:pt x="17702" y="11910"/>
                </a:lnTo>
                <a:lnTo>
                  <a:pt x="17717" y="11876"/>
                </a:lnTo>
                <a:lnTo>
                  <a:pt x="17755" y="11910"/>
                </a:lnTo>
                <a:lnTo>
                  <a:pt x="17739" y="11951"/>
                </a:lnTo>
                <a:lnTo>
                  <a:pt x="17755" y="12007"/>
                </a:lnTo>
                <a:lnTo>
                  <a:pt x="17824" y="12048"/>
                </a:lnTo>
                <a:lnTo>
                  <a:pt x="17840" y="12013"/>
                </a:lnTo>
                <a:lnTo>
                  <a:pt x="17819" y="11958"/>
                </a:lnTo>
                <a:lnTo>
                  <a:pt x="17850" y="11917"/>
                </a:lnTo>
                <a:lnTo>
                  <a:pt x="17872" y="11992"/>
                </a:lnTo>
                <a:lnTo>
                  <a:pt x="17888" y="11923"/>
                </a:lnTo>
                <a:lnTo>
                  <a:pt x="17888" y="11882"/>
                </a:lnTo>
                <a:lnTo>
                  <a:pt x="17882" y="11835"/>
                </a:lnTo>
                <a:lnTo>
                  <a:pt x="17877" y="11807"/>
                </a:lnTo>
                <a:lnTo>
                  <a:pt x="17872" y="11766"/>
                </a:lnTo>
                <a:lnTo>
                  <a:pt x="17824" y="11732"/>
                </a:lnTo>
                <a:close/>
                <a:moveTo>
                  <a:pt x="17318" y="11945"/>
                </a:moveTo>
                <a:lnTo>
                  <a:pt x="17287" y="12007"/>
                </a:lnTo>
                <a:lnTo>
                  <a:pt x="17243" y="12054"/>
                </a:lnTo>
                <a:lnTo>
                  <a:pt x="17190" y="12095"/>
                </a:lnTo>
                <a:lnTo>
                  <a:pt x="17170" y="12123"/>
                </a:lnTo>
                <a:lnTo>
                  <a:pt x="17144" y="12170"/>
                </a:lnTo>
                <a:lnTo>
                  <a:pt x="17100" y="12232"/>
                </a:lnTo>
                <a:lnTo>
                  <a:pt x="17031" y="12247"/>
                </a:lnTo>
                <a:lnTo>
                  <a:pt x="17004" y="12260"/>
                </a:lnTo>
                <a:lnTo>
                  <a:pt x="16994" y="12329"/>
                </a:lnTo>
                <a:lnTo>
                  <a:pt x="16946" y="12342"/>
                </a:lnTo>
                <a:lnTo>
                  <a:pt x="16904" y="12316"/>
                </a:lnTo>
                <a:lnTo>
                  <a:pt x="16871" y="12363"/>
                </a:lnTo>
                <a:lnTo>
                  <a:pt x="16861" y="12432"/>
                </a:lnTo>
                <a:lnTo>
                  <a:pt x="16871" y="12501"/>
                </a:lnTo>
                <a:lnTo>
                  <a:pt x="16898" y="12563"/>
                </a:lnTo>
                <a:lnTo>
                  <a:pt x="16931" y="12582"/>
                </a:lnTo>
                <a:lnTo>
                  <a:pt x="16936" y="12686"/>
                </a:lnTo>
                <a:lnTo>
                  <a:pt x="16984" y="12694"/>
                </a:lnTo>
                <a:lnTo>
                  <a:pt x="17026" y="12694"/>
                </a:lnTo>
                <a:lnTo>
                  <a:pt x="17047" y="12728"/>
                </a:lnTo>
                <a:lnTo>
                  <a:pt x="17117" y="12701"/>
                </a:lnTo>
                <a:lnTo>
                  <a:pt x="17144" y="12720"/>
                </a:lnTo>
                <a:lnTo>
                  <a:pt x="17185" y="12728"/>
                </a:lnTo>
                <a:lnTo>
                  <a:pt x="17207" y="12776"/>
                </a:lnTo>
                <a:lnTo>
                  <a:pt x="17277" y="12741"/>
                </a:lnTo>
                <a:lnTo>
                  <a:pt x="17282" y="12769"/>
                </a:lnTo>
                <a:lnTo>
                  <a:pt x="17308" y="12651"/>
                </a:lnTo>
                <a:lnTo>
                  <a:pt x="17308" y="12576"/>
                </a:lnTo>
                <a:lnTo>
                  <a:pt x="17361" y="12529"/>
                </a:lnTo>
                <a:lnTo>
                  <a:pt x="17361" y="12460"/>
                </a:lnTo>
                <a:lnTo>
                  <a:pt x="17383" y="12404"/>
                </a:lnTo>
                <a:lnTo>
                  <a:pt x="17451" y="12398"/>
                </a:lnTo>
                <a:lnTo>
                  <a:pt x="17383" y="12329"/>
                </a:lnTo>
                <a:lnTo>
                  <a:pt x="17393" y="12295"/>
                </a:lnTo>
                <a:lnTo>
                  <a:pt x="17350" y="12226"/>
                </a:lnTo>
                <a:lnTo>
                  <a:pt x="17383" y="12157"/>
                </a:lnTo>
                <a:lnTo>
                  <a:pt x="17425" y="12129"/>
                </a:lnTo>
                <a:lnTo>
                  <a:pt x="17420" y="12095"/>
                </a:lnTo>
                <a:lnTo>
                  <a:pt x="17456" y="12089"/>
                </a:lnTo>
                <a:lnTo>
                  <a:pt x="17463" y="12061"/>
                </a:lnTo>
                <a:lnTo>
                  <a:pt x="17410" y="12041"/>
                </a:lnTo>
                <a:lnTo>
                  <a:pt x="17371" y="12013"/>
                </a:lnTo>
                <a:lnTo>
                  <a:pt x="17371" y="11985"/>
                </a:lnTo>
                <a:lnTo>
                  <a:pt x="17340" y="11945"/>
                </a:lnTo>
                <a:lnTo>
                  <a:pt x="17318" y="11945"/>
                </a:lnTo>
                <a:close/>
                <a:moveTo>
                  <a:pt x="16068" y="12054"/>
                </a:moveTo>
                <a:lnTo>
                  <a:pt x="16068" y="12095"/>
                </a:lnTo>
                <a:lnTo>
                  <a:pt x="16133" y="12179"/>
                </a:lnTo>
                <a:lnTo>
                  <a:pt x="16175" y="12220"/>
                </a:lnTo>
                <a:lnTo>
                  <a:pt x="16206" y="12282"/>
                </a:lnTo>
                <a:lnTo>
                  <a:pt x="16259" y="12329"/>
                </a:lnTo>
                <a:lnTo>
                  <a:pt x="16281" y="12391"/>
                </a:lnTo>
                <a:lnTo>
                  <a:pt x="16298" y="12454"/>
                </a:lnTo>
                <a:lnTo>
                  <a:pt x="16351" y="12514"/>
                </a:lnTo>
                <a:lnTo>
                  <a:pt x="16392" y="12617"/>
                </a:lnTo>
                <a:lnTo>
                  <a:pt x="16426" y="12673"/>
                </a:lnTo>
                <a:lnTo>
                  <a:pt x="16467" y="12735"/>
                </a:lnTo>
                <a:lnTo>
                  <a:pt x="16494" y="12782"/>
                </a:lnTo>
                <a:lnTo>
                  <a:pt x="16569" y="12844"/>
                </a:lnTo>
                <a:lnTo>
                  <a:pt x="16617" y="12907"/>
                </a:lnTo>
                <a:lnTo>
                  <a:pt x="16680" y="12907"/>
                </a:lnTo>
                <a:lnTo>
                  <a:pt x="16680" y="12789"/>
                </a:lnTo>
                <a:lnTo>
                  <a:pt x="16697" y="12694"/>
                </a:lnTo>
                <a:lnTo>
                  <a:pt x="16670" y="12645"/>
                </a:lnTo>
                <a:lnTo>
                  <a:pt x="16627" y="12638"/>
                </a:lnTo>
                <a:lnTo>
                  <a:pt x="16605" y="12597"/>
                </a:lnTo>
                <a:lnTo>
                  <a:pt x="16595" y="12548"/>
                </a:lnTo>
                <a:lnTo>
                  <a:pt x="16574" y="12542"/>
                </a:lnTo>
                <a:lnTo>
                  <a:pt x="16542" y="12522"/>
                </a:lnTo>
                <a:lnTo>
                  <a:pt x="16564" y="12460"/>
                </a:lnTo>
                <a:lnTo>
                  <a:pt x="16520" y="12426"/>
                </a:lnTo>
                <a:lnTo>
                  <a:pt x="16489" y="12363"/>
                </a:lnTo>
                <a:lnTo>
                  <a:pt x="16436" y="12308"/>
                </a:lnTo>
                <a:lnTo>
                  <a:pt x="16377" y="12308"/>
                </a:lnTo>
                <a:lnTo>
                  <a:pt x="16324" y="12226"/>
                </a:lnTo>
                <a:lnTo>
                  <a:pt x="16293" y="12198"/>
                </a:lnTo>
                <a:lnTo>
                  <a:pt x="16244" y="12144"/>
                </a:lnTo>
                <a:lnTo>
                  <a:pt x="16196" y="12076"/>
                </a:lnTo>
                <a:lnTo>
                  <a:pt x="16107" y="12054"/>
                </a:lnTo>
                <a:lnTo>
                  <a:pt x="16068" y="12054"/>
                </a:lnTo>
                <a:close/>
                <a:moveTo>
                  <a:pt x="17973" y="12301"/>
                </a:moveTo>
                <a:lnTo>
                  <a:pt x="17952" y="12329"/>
                </a:lnTo>
                <a:lnTo>
                  <a:pt x="17942" y="12391"/>
                </a:lnTo>
                <a:lnTo>
                  <a:pt x="17957" y="12488"/>
                </a:lnTo>
                <a:lnTo>
                  <a:pt x="17983" y="12535"/>
                </a:lnTo>
                <a:lnTo>
                  <a:pt x="18000" y="12522"/>
                </a:lnTo>
                <a:lnTo>
                  <a:pt x="17973" y="12488"/>
                </a:lnTo>
                <a:lnTo>
                  <a:pt x="17983" y="12439"/>
                </a:lnTo>
                <a:lnTo>
                  <a:pt x="18010" y="12445"/>
                </a:lnTo>
                <a:lnTo>
                  <a:pt x="18015" y="12385"/>
                </a:lnTo>
                <a:lnTo>
                  <a:pt x="18010" y="12351"/>
                </a:lnTo>
                <a:lnTo>
                  <a:pt x="17973" y="12342"/>
                </a:lnTo>
                <a:lnTo>
                  <a:pt x="17973" y="12301"/>
                </a:lnTo>
                <a:close/>
                <a:moveTo>
                  <a:pt x="17802" y="12342"/>
                </a:moveTo>
                <a:lnTo>
                  <a:pt x="17744" y="12398"/>
                </a:lnTo>
                <a:lnTo>
                  <a:pt x="17681" y="12398"/>
                </a:lnTo>
                <a:lnTo>
                  <a:pt x="17606" y="12391"/>
                </a:lnTo>
                <a:lnTo>
                  <a:pt x="17558" y="12370"/>
                </a:lnTo>
                <a:lnTo>
                  <a:pt x="17509" y="12426"/>
                </a:lnTo>
                <a:lnTo>
                  <a:pt x="17499" y="12454"/>
                </a:lnTo>
                <a:lnTo>
                  <a:pt x="17468" y="12570"/>
                </a:lnTo>
                <a:lnTo>
                  <a:pt x="17463" y="12625"/>
                </a:lnTo>
                <a:lnTo>
                  <a:pt x="17436" y="12673"/>
                </a:lnTo>
                <a:lnTo>
                  <a:pt x="17456" y="12728"/>
                </a:lnTo>
                <a:lnTo>
                  <a:pt x="17478" y="12728"/>
                </a:lnTo>
                <a:lnTo>
                  <a:pt x="17489" y="12804"/>
                </a:lnTo>
                <a:lnTo>
                  <a:pt x="17473" y="12872"/>
                </a:lnTo>
                <a:lnTo>
                  <a:pt x="17494" y="12892"/>
                </a:lnTo>
                <a:lnTo>
                  <a:pt x="17531" y="12879"/>
                </a:lnTo>
                <a:lnTo>
                  <a:pt x="17531" y="12776"/>
                </a:lnTo>
                <a:lnTo>
                  <a:pt x="17526" y="12686"/>
                </a:lnTo>
                <a:lnTo>
                  <a:pt x="17563" y="12666"/>
                </a:lnTo>
                <a:lnTo>
                  <a:pt x="17558" y="12735"/>
                </a:lnTo>
                <a:lnTo>
                  <a:pt x="17601" y="12782"/>
                </a:lnTo>
                <a:lnTo>
                  <a:pt x="17596" y="12810"/>
                </a:lnTo>
                <a:lnTo>
                  <a:pt x="17611" y="12832"/>
                </a:lnTo>
                <a:lnTo>
                  <a:pt x="17664" y="12804"/>
                </a:lnTo>
                <a:lnTo>
                  <a:pt x="17637" y="12866"/>
                </a:lnTo>
                <a:lnTo>
                  <a:pt x="17659" y="12885"/>
                </a:lnTo>
                <a:lnTo>
                  <a:pt x="17691" y="12866"/>
                </a:lnTo>
                <a:lnTo>
                  <a:pt x="17691" y="12817"/>
                </a:lnTo>
                <a:lnTo>
                  <a:pt x="17642" y="12728"/>
                </a:lnTo>
                <a:lnTo>
                  <a:pt x="17654" y="12707"/>
                </a:lnTo>
                <a:lnTo>
                  <a:pt x="17596" y="12610"/>
                </a:lnTo>
                <a:lnTo>
                  <a:pt x="17649" y="12576"/>
                </a:lnTo>
                <a:lnTo>
                  <a:pt x="17676" y="12535"/>
                </a:lnTo>
                <a:lnTo>
                  <a:pt x="17696" y="12548"/>
                </a:lnTo>
                <a:lnTo>
                  <a:pt x="17702" y="12514"/>
                </a:lnTo>
                <a:lnTo>
                  <a:pt x="17596" y="12535"/>
                </a:lnTo>
                <a:lnTo>
                  <a:pt x="17563" y="12570"/>
                </a:lnTo>
                <a:lnTo>
                  <a:pt x="17509" y="12507"/>
                </a:lnTo>
                <a:lnTo>
                  <a:pt x="17521" y="12445"/>
                </a:lnTo>
                <a:lnTo>
                  <a:pt x="17569" y="12439"/>
                </a:lnTo>
                <a:lnTo>
                  <a:pt x="17669" y="12432"/>
                </a:lnTo>
                <a:lnTo>
                  <a:pt x="17722" y="12445"/>
                </a:lnTo>
                <a:lnTo>
                  <a:pt x="17765" y="12432"/>
                </a:lnTo>
                <a:lnTo>
                  <a:pt x="17814" y="12357"/>
                </a:lnTo>
                <a:lnTo>
                  <a:pt x="17802" y="12342"/>
                </a:lnTo>
                <a:close/>
                <a:moveTo>
                  <a:pt x="18227" y="12494"/>
                </a:moveTo>
                <a:lnTo>
                  <a:pt x="18201" y="12514"/>
                </a:lnTo>
                <a:lnTo>
                  <a:pt x="18121" y="12535"/>
                </a:lnTo>
                <a:lnTo>
                  <a:pt x="18148" y="12570"/>
                </a:lnTo>
                <a:lnTo>
                  <a:pt x="18201" y="12591"/>
                </a:lnTo>
                <a:lnTo>
                  <a:pt x="18222" y="12632"/>
                </a:lnTo>
                <a:lnTo>
                  <a:pt x="18307" y="12632"/>
                </a:lnTo>
                <a:lnTo>
                  <a:pt x="18314" y="12651"/>
                </a:lnTo>
                <a:lnTo>
                  <a:pt x="18271" y="12651"/>
                </a:lnTo>
                <a:lnTo>
                  <a:pt x="18207" y="12679"/>
                </a:lnTo>
                <a:lnTo>
                  <a:pt x="18254" y="12713"/>
                </a:lnTo>
                <a:lnTo>
                  <a:pt x="18254" y="12748"/>
                </a:lnTo>
                <a:lnTo>
                  <a:pt x="18266" y="12776"/>
                </a:lnTo>
                <a:lnTo>
                  <a:pt x="18287" y="12769"/>
                </a:lnTo>
                <a:lnTo>
                  <a:pt x="18307" y="12728"/>
                </a:lnTo>
                <a:lnTo>
                  <a:pt x="18394" y="12804"/>
                </a:lnTo>
                <a:lnTo>
                  <a:pt x="18440" y="12804"/>
                </a:lnTo>
                <a:lnTo>
                  <a:pt x="18553" y="12872"/>
                </a:lnTo>
                <a:lnTo>
                  <a:pt x="18585" y="12935"/>
                </a:lnTo>
                <a:lnTo>
                  <a:pt x="18595" y="13016"/>
                </a:lnTo>
                <a:lnTo>
                  <a:pt x="18563" y="13038"/>
                </a:lnTo>
                <a:lnTo>
                  <a:pt x="18537" y="13098"/>
                </a:lnTo>
                <a:lnTo>
                  <a:pt x="18611" y="13098"/>
                </a:lnTo>
                <a:lnTo>
                  <a:pt x="18626" y="13072"/>
                </a:lnTo>
                <a:lnTo>
                  <a:pt x="18686" y="13091"/>
                </a:lnTo>
                <a:lnTo>
                  <a:pt x="18733" y="13154"/>
                </a:lnTo>
                <a:lnTo>
                  <a:pt x="18798" y="13154"/>
                </a:lnTo>
                <a:lnTo>
                  <a:pt x="18829" y="13167"/>
                </a:lnTo>
                <a:lnTo>
                  <a:pt x="18877" y="13141"/>
                </a:lnTo>
                <a:lnTo>
                  <a:pt x="18866" y="13085"/>
                </a:lnTo>
                <a:lnTo>
                  <a:pt x="18904" y="13057"/>
                </a:lnTo>
                <a:lnTo>
                  <a:pt x="18952" y="13038"/>
                </a:lnTo>
                <a:lnTo>
                  <a:pt x="19025" y="13072"/>
                </a:lnTo>
                <a:lnTo>
                  <a:pt x="19059" y="13141"/>
                </a:lnTo>
                <a:lnTo>
                  <a:pt x="19090" y="13182"/>
                </a:lnTo>
                <a:lnTo>
                  <a:pt x="19138" y="13229"/>
                </a:lnTo>
                <a:lnTo>
                  <a:pt x="19196" y="13244"/>
                </a:lnTo>
                <a:lnTo>
                  <a:pt x="19245" y="13250"/>
                </a:lnTo>
                <a:lnTo>
                  <a:pt x="19260" y="13270"/>
                </a:lnTo>
                <a:lnTo>
                  <a:pt x="19298" y="13263"/>
                </a:lnTo>
                <a:lnTo>
                  <a:pt x="19308" y="13244"/>
                </a:lnTo>
                <a:lnTo>
                  <a:pt x="19245" y="13210"/>
                </a:lnTo>
                <a:lnTo>
                  <a:pt x="19260" y="13195"/>
                </a:lnTo>
                <a:lnTo>
                  <a:pt x="19218" y="13182"/>
                </a:lnTo>
                <a:lnTo>
                  <a:pt x="19218" y="13147"/>
                </a:lnTo>
                <a:lnTo>
                  <a:pt x="19185" y="13154"/>
                </a:lnTo>
                <a:lnTo>
                  <a:pt x="19148" y="13072"/>
                </a:lnTo>
                <a:lnTo>
                  <a:pt x="19095" y="13023"/>
                </a:lnTo>
                <a:lnTo>
                  <a:pt x="19085" y="12969"/>
                </a:lnTo>
                <a:lnTo>
                  <a:pt x="19138" y="12960"/>
                </a:lnTo>
                <a:lnTo>
                  <a:pt x="19122" y="12920"/>
                </a:lnTo>
                <a:lnTo>
                  <a:pt x="19025" y="12879"/>
                </a:lnTo>
                <a:lnTo>
                  <a:pt x="19015" y="12832"/>
                </a:lnTo>
                <a:lnTo>
                  <a:pt x="18984" y="12797"/>
                </a:lnTo>
                <a:lnTo>
                  <a:pt x="18941" y="12754"/>
                </a:lnTo>
                <a:lnTo>
                  <a:pt x="18834" y="12713"/>
                </a:lnTo>
                <a:lnTo>
                  <a:pt x="18733" y="12660"/>
                </a:lnTo>
                <a:lnTo>
                  <a:pt x="18670" y="12645"/>
                </a:lnTo>
                <a:lnTo>
                  <a:pt x="18626" y="12617"/>
                </a:lnTo>
                <a:lnTo>
                  <a:pt x="18580" y="12591"/>
                </a:lnTo>
                <a:lnTo>
                  <a:pt x="18527" y="12591"/>
                </a:lnTo>
                <a:lnTo>
                  <a:pt x="18457" y="12638"/>
                </a:lnTo>
                <a:lnTo>
                  <a:pt x="18409" y="12720"/>
                </a:lnTo>
                <a:lnTo>
                  <a:pt x="18350" y="12673"/>
                </a:lnTo>
                <a:lnTo>
                  <a:pt x="18334" y="12548"/>
                </a:lnTo>
                <a:lnTo>
                  <a:pt x="18324" y="12522"/>
                </a:lnTo>
                <a:lnTo>
                  <a:pt x="18227" y="12494"/>
                </a:lnTo>
                <a:close/>
                <a:moveTo>
                  <a:pt x="19313" y="12651"/>
                </a:moveTo>
                <a:lnTo>
                  <a:pt x="19298" y="12673"/>
                </a:lnTo>
                <a:lnTo>
                  <a:pt x="19339" y="12694"/>
                </a:lnTo>
                <a:lnTo>
                  <a:pt x="19371" y="12728"/>
                </a:lnTo>
                <a:lnTo>
                  <a:pt x="19398" y="12748"/>
                </a:lnTo>
                <a:lnTo>
                  <a:pt x="19414" y="12776"/>
                </a:lnTo>
                <a:lnTo>
                  <a:pt x="19424" y="12823"/>
                </a:lnTo>
                <a:lnTo>
                  <a:pt x="19441" y="12804"/>
                </a:lnTo>
                <a:lnTo>
                  <a:pt x="19436" y="12763"/>
                </a:lnTo>
                <a:lnTo>
                  <a:pt x="19414" y="12741"/>
                </a:lnTo>
                <a:lnTo>
                  <a:pt x="19388" y="12707"/>
                </a:lnTo>
                <a:lnTo>
                  <a:pt x="19366" y="12694"/>
                </a:lnTo>
                <a:lnTo>
                  <a:pt x="19344" y="12673"/>
                </a:lnTo>
                <a:lnTo>
                  <a:pt x="19313" y="12651"/>
                </a:lnTo>
                <a:close/>
                <a:moveTo>
                  <a:pt x="18053" y="12673"/>
                </a:moveTo>
                <a:lnTo>
                  <a:pt x="17983" y="12679"/>
                </a:lnTo>
                <a:lnTo>
                  <a:pt x="17968" y="12720"/>
                </a:lnTo>
                <a:lnTo>
                  <a:pt x="18010" y="12720"/>
                </a:lnTo>
                <a:lnTo>
                  <a:pt x="18041" y="12720"/>
                </a:lnTo>
                <a:lnTo>
                  <a:pt x="18089" y="12720"/>
                </a:lnTo>
                <a:lnTo>
                  <a:pt x="18143" y="12754"/>
                </a:lnTo>
                <a:lnTo>
                  <a:pt x="18121" y="12701"/>
                </a:lnTo>
                <a:lnTo>
                  <a:pt x="18053" y="12673"/>
                </a:lnTo>
                <a:close/>
                <a:moveTo>
                  <a:pt x="17915" y="12701"/>
                </a:moveTo>
                <a:lnTo>
                  <a:pt x="17855" y="12707"/>
                </a:lnTo>
                <a:lnTo>
                  <a:pt x="17867" y="12735"/>
                </a:lnTo>
                <a:lnTo>
                  <a:pt x="17908" y="12748"/>
                </a:lnTo>
                <a:lnTo>
                  <a:pt x="17930" y="12728"/>
                </a:lnTo>
                <a:lnTo>
                  <a:pt x="17915" y="12701"/>
                </a:lnTo>
                <a:close/>
                <a:moveTo>
                  <a:pt x="19351" y="12776"/>
                </a:moveTo>
                <a:lnTo>
                  <a:pt x="19356" y="12823"/>
                </a:lnTo>
                <a:lnTo>
                  <a:pt x="19324" y="12851"/>
                </a:lnTo>
                <a:lnTo>
                  <a:pt x="19308" y="12872"/>
                </a:lnTo>
                <a:lnTo>
                  <a:pt x="19271" y="12879"/>
                </a:lnTo>
                <a:lnTo>
                  <a:pt x="19265" y="12838"/>
                </a:lnTo>
                <a:lnTo>
                  <a:pt x="19260" y="12844"/>
                </a:lnTo>
                <a:lnTo>
                  <a:pt x="19250" y="12879"/>
                </a:lnTo>
                <a:lnTo>
                  <a:pt x="19218" y="12885"/>
                </a:lnTo>
                <a:lnTo>
                  <a:pt x="19165" y="12872"/>
                </a:lnTo>
                <a:lnTo>
                  <a:pt x="19158" y="12900"/>
                </a:lnTo>
                <a:lnTo>
                  <a:pt x="19196" y="12920"/>
                </a:lnTo>
                <a:lnTo>
                  <a:pt x="19245" y="12941"/>
                </a:lnTo>
                <a:lnTo>
                  <a:pt x="19271" y="12941"/>
                </a:lnTo>
                <a:lnTo>
                  <a:pt x="19303" y="12920"/>
                </a:lnTo>
                <a:lnTo>
                  <a:pt x="19334" y="12907"/>
                </a:lnTo>
                <a:lnTo>
                  <a:pt x="19344" y="12885"/>
                </a:lnTo>
                <a:lnTo>
                  <a:pt x="19378" y="12879"/>
                </a:lnTo>
                <a:lnTo>
                  <a:pt x="19393" y="12832"/>
                </a:lnTo>
                <a:lnTo>
                  <a:pt x="19393" y="12789"/>
                </a:lnTo>
                <a:lnTo>
                  <a:pt x="19383" y="12776"/>
                </a:lnTo>
                <a:lnTo>
                  <a:pt x="19351" y="12776"/>
                </a:lnTo>
                <a:close/>
                <a:moveTo>
                  <a:pt x="19531" y="12844"/>
                </a:moveTo>
                <a:lnTo>
                  <a:pt x="19521" y="12851"/>
                </a:lnTo>
                <a:lnTo>
                  <a:pt x="19537" y="12907"/>
                </a:lnTo>
                <a:lnTo>
                  <a:pt x="19564" y="12954"/>
                </a:lnTo>
                <a:lnTo>
                  <a:pt x="19584" y="12982"/>
                </a:lnTo>
                <a:lnTo>
                  <a:pt x="19600" y="12975"/>
                </a:lnTo>
                <a:lnTo>
                  <a:pt x="19610" y="12954"/>
                </a:lnTo>
                <a:lnTo>
                  <a:pt x="19584" y="12935"/>
                </a:lnTo>
                <a:lnTo>
                  <a:pt x="19552" y="12885"/>
                </a:lnTo>
                <a:lnTo>
                  <a:pt x="19537" y="12866"/>
                </a:lnTo>
                <a:lnTo>
                  <a:pt x="19531" y="12844"/>
                </a:lnTo>
                <a:close/>
                <a:moveTo>
                  <a:pt x="18355" y="12872"/>
                </a:moveTo>
                <a:lnTo>
                  <a:pt x="18340" y="12900"/>
                </a:lnTo>
                <a:lnTo>
                  <a:pt x="18329" y="12926"/>
                </a:lnTo>
                <a:lnTo>
                  <a:pt x="18340" y="12982"/>
                </a:lnTo>
                <a:lnTo>
                  <a:pt x="18367" y="12935"/>
                </a:lnTo>
                <a:lnTo>
                  <a:pt x="18367" y="12900"/>
                </a:lnTo>
                <a:lnTo>
                  <a:pt x="18355" y="12872"/>
                </a:lnTo>
                <a:close/>
                <a:moveTo>
                  <a:pt x="16697" y="12907"/>
                </a:moveTo>
                <a:lnTo>
                  <a:pt x="16653" y="12982"/>
                </a:lnTo>
                <a:lnTo>
                  <a:pt x="16707" y="12988"/>
                </a:lnTo>
                <a:lnTo>
                  <a:pt x="16718" y="13016"/>
                </a:lnTo>
                <a:lnTo>
                  <a:pt x="16825" y="13051"/>
                </a:lnTo>
                <a:lnTo>
                  <a:pt x="16851" y="13038"/>
                </a:lnTo>
                <a:lnTo>
                  <a:pt x="16893" y="13051"/>
                </a:lnTo>
                <a:lnTo>
                  <a:pt x="16958" y="13079"/>
                </a:lnTo>
                <a:lnTo>
                  <a:pt x="17016" y="13091"/>
                </a:lnTo>
                <a:lnTo>
                  <a:pt x="17074" y="13098"/>
                </a:lnTo>
                <a:lnTo>
                  <a:pt x="17127" y="13091"/>
                </a:lnTo>
                <a:lnTo>
                  <a:pt x="17190" y="13126"/>
                </a:lnTo>
                <a:lnTo>
                  <a:pt x="17255" y="13091"/>
                </a:lnTo>
                <a:lnTo>
                  <a:pt x="17185" y="13051"/>
                </a:lnTo>
                <a:lnTo>
                  <a:pt x="17100" y="13038"/>
                </a:lnTo>
                <a:lnTo>
                  <a:pt x="17079" y="12988"/>
                </a:lnTo>
                <a:lnTo>
                  <a:pt x="16968" y="12948"/>
                </a:lnTo>
                <a:lnTo>
                  <a:pt x="16958" y="12982"/>
                </a:lnTo>
                <a:lnTo>
                  <a:pt x="16845" y="12975"/>
                </a:lnTo>
                <a:lnTo>
                  <a:pt x="16835" y="12948"/>
                </a:lnTo>
                <a:lnTo>
                  <a:pt x="16813" y="12941"/>
                </a:lnTo>
                <a:lnTo>
                  <a:pt x="16765" y="12913"/>
                </a:lnTo>
                <a:lnTo>
                  <a:pt x="16697" y="12907"/>
                </a:lnTo>
                <a:close/>
                <a:moveTo>
                  <a:pt x="19644" y="12960"/>
                </a:moveTo>
                <a:lnTo>
                  <a:pt x="19637" y="12975"/>
                </a:lnTo>
                <a:lnTo>
                  <a:pt x="19664" y="13003"/>
                </a:lnTo>
                <a:lnTo>
                  <a:pt x="19685" y="13023"/>
                </a:lnTo>
                <a:lnTo>
                  <a:pt x="19702" y="13016"/>
                </a:lnTo>
                <a:lnTo>
                  <a:pt x="19675" y="12995"/>
                </a:lnTo>
                <a:lnTo>
                  <a:pt x="19644" y="12960"/>
                </a:lnTo>
                <a:close/>
                <a:moveTo>
                  <a:pt x="19750" y="13016"/>
                </a:moveTo>
                <a:lnTo>
                  <a:pt x="19738" y="13023"/>
                </a:lnTo>
                <a:lnTo>
                  <a:pt x="19760" y="13051"/>
                </a:lnTo>
                <a:lnTo>
                  <a:pt x="19792" y="13079"/>
                </a:lnTo>
                <a:lnTo>
                  <a:pt x="19840" y="13106"/>
                </a:lnTo>
                <a:lnTo>
                  <a:pt x="19835" y="13091"/>
                </a:lnTo>
                <a:lnTo>
                  <a:pt x="19823" y="13072"/>
                </a:lnTo>
                <a:lnTo>
                  <a:pt x="19777" y="13038"/>
                </a:lnTo>
                <a:lnTo>
                  <a:pt x="19750" y="13016"/>
                </a:lnTo>
                <a:close/>
                <a:moveTo>
                  <a:pt x="17388" y="13072"/>
                </a:moveTo>
                <a:lnTo>
                  <a:pt x="17371" y="13098"/>
                </a:lnTo>
                <a:lnTo>
                  <a:pt x="17340" y="13098"/>
                </a:lnTo>
                <a:lnTo>
                  <a:pt x="17318" y="13147"/>
                </a:lnTo>
                <a:lnTo>
                  <a:pt x="17350" y="13147"/>
                </a:lnTo>
                <a:lnTo>
                  <a:pt x="17388" y="13132"/>
                </a:lnTo>
                <a:lnTo>
                  <a:pt x="17456" y="13119"/>
                </a:lnTo>
                <a:lnTo>
                  <a:pt x="17441" y="13085"/>
                </a:lnTo>
                <a:lnTo>
                  <a:pt x="17410" y="13091"/>
                </a:lnTo>
                <a:lnTo>
                  <a:pt x="17388" y="13072"/>
                </a:lnTo>
                <a:close/>
                <a:moveTo>
                  <a:pt x="17676" y="13072"/>
                </a:moveTo>
                <a:lnTo>
                  <a:pt x="17627" y="13098"/>
                </a:lnTo>
                <a:lnTo>
                  <a:pt x="17584" y="13106"/>
                </a:lnTo>
                <a:lnTo>
                  <a:pt x="17548" y="13085"/>
                </a:lnTo>
                <a:lnTo>
                  <a:pt x="17504" y="13098"/>
                </a:lnTo>
                <a:lnTo>
                  <a:pt x="17504" y="13126"/>
                </a:lnTo>
                <a:lnTo>
                  <a:pt x="17579" y="13141"/>
                </a:lnTo>
                <a:lnTo>
                  <a:pt x="17669" y="13119"/>
                </a:lnTo>
                <a:lnTo>
                  <a:pt x="17676" y="13072"/>
                </a:lnTo>
                <a:close/>
                <a:moveTo>
                  <a:pt x="17915" y="13085"/>
                </a:moveTo>
                <a:lnTo>
                  <a:pt x="17898" y="13098"/>
                </a:lnTo>
                <a:lnTo>
                  <a:pt x="17855" y="13098"/>
                </a:lnTo>
                <a:lnTo>
                  <a:pt x="17802" y="13119"/>
                </a:lnTo>
                <a:lnTo>
                  <a:pt x="17797" y="13132"/>
                </a:lnTo>
                <a:lnTo>
                  <a:pt x="17739" y="13167"/>
                </a:lnTo>
                <a:lnTo>
                  <a:pt x="17717" y="13210"/>
                </a:lnTo>
                <a:lnTo>
                  <a:pt x="17712" y="13235"/>
                </a:lnTo>
                <a:lnTo>
                  <a:pt x="17717" y="13244"/>
                </a:lnTo>
                <a:lnTo>
                  <a:pt x="17765" y="13229"/>
                </a:lnTo>
                <a:lnTo>
                  <a:pt x="17802" y="13175"/>
                </a:lnTo>
                <a:lnTo>
                  <a:pt x="17855" y="13154"/>
                </a:lnTo>
                <a:lnTo>
                  <a:pt x="17915" y="13119"/>
                </a:lnTo>
                <a:lnTo>
                  <a:pt x="17935" y="13098"/>
                </a:lnTo>
                <a:lnTo>
                  <a:pt x="17915" y="13085"/>
                </a:lnTo>
                <a:close/>
                <a:moveTo>
                  <a:pt x="19876" y="13091"/>
                </a:moveTo>
                <a:lnTo>
                  <a:pt x="19888" y="13132"/>
                </a:lnTo>
                <a:lnTo>
                  <a:pt x="19930" y="13201"/>
                </a:lnTo>
                <a:lnTo>
                  <a:pt x="19941" y="13188"/>
                </a:lnTo>
                <a:lnTo>
                  <a:pt x="19920" y="13154"/>
                </a:lnTo>
                <a:lnTo>
                  <a:pt x="19898" y="13091"/>
                </a:lnTo>
                <a:lnTo>
                  <a:pt x="19876" y="13091"/>
                </a:lnTo>
                <a:close/>
                <a:moveTo>
                  <a:pt x="19823" y="13160"/>
                </a:moveTo>
                <a:lnTo>
                  <a:pt x="19823" y="13188"/>
                </a:lnTo>
                <a:lnTo>
                  <a:pt x="19835" y="13201"/>
                </a:lnTo>
                <a:lnTo>
                  <a:pt x="19871" y="13210"/>
                </a:lnTo>
                <a:lnTo>
                  <a:pt x="19893" y="13210"/>
                </a:lnTo>
                <a:lnTo>
                  <a:pt x="19883" y="13188"/>
                </a:lnTo>
                <a:lnTo>
                  <a:pt x="19866" y="13175"/>
                </a:lnTo>
                <a:lnTo>
                  <a:pt x="19823" y="13160"/>
                </a:lnTo>
                <a:close/>
                <a:moveTo>
                  <a:pt x="17504" y="13167"/>
                </a:moveTo>
                <a:lnTo>
                  <a:pt x="17446" y="13188"/>
                </a:lnTo>
                <a:lnTo>
                  <a:pt x="17526" y="13235"/>
                </a:lnTo>
                <a:lnTo>
                  <a:pt x="17548" y="13235"/>
                </a:lnTo>
                <a:lnTo>
                  <a:pt x="17553" y="13216"/>
                </a:lnTo>
                <a:lnTo>
                  <a:pt x="17531" y="13195"/>
                </a:lnTo>
                <a:lnTo>
                  <a:pt x="17504" y="13167"/>
                </a:lnTo>
                <a:close/>
                <a:moveTo>
                  <a:pt x="19920" y="13235"/>
                </a:moveTo>
                <a:lnTo>
                  <a:pt x="19941" y="13285"/>
                </a:lnTo>
                <a:lnTo>
                  <a:pt x="19983" y="13285"/>
                </a:lnTo>
                <a:lnTo>
                  <a:pt x="19968" y="13257"/>
                </a:lnTo>
                <a:lnTo>
                  <a:pt x="19956" y="13250"/>
                </a:lnTo>
                <a:lnTo>
                  <a:pt x="19920" y="13235"/>
                </a:lnTo>
                <a:close/>
                <a:moveTo>
                  <a:pt x="18824" y="13270"/>
                </a:moveTo>
                <a:lnTo>
                  <a:pt x="18803" y="13298"/>
                </a:lnTo>
                <a:lnTo>
                  <a:pt x="18798" y="13319"/>
                </a:lnTo>
                <a:lnTo>
                  <a:pt x="18786" y="13360"/>
                </a:lnTo>
                <a:lnTo>
                  <a:pt x="18776" y="13401"/>
                </a:lnTo>
                <a:lnTo>
                  <a:pt x="18781" y="13429"/>
                </a:lnTo>
                <a:lnTo>
                  <a:pt x="18771" y="13441"/>
                </a:lnTo>
                <a:lnTo>
                  <a:pt x="18766" y="13504"/>
                </a:lnTo>
                <a:lnTo>
                  <a:pt x="18771" y="13545"/>
                </a:lnTo>
                <a:lnTo>
                  <a:pt x="18766" y="13566"/>
                </a:lnTo>
                <a:lnTo>
                  <a:pt x="18776" y="13607"/>
                </a:lnTo>
                <a:lnTo>
                  <a:pt x="18754" y="13669"/>
                </a:lnTo>
                <a:lnTo>
                  <a:pt x="18749" y="13710"/>
                </a:lnTo>
                <a:lnTo>
                  <a:pt x="18739" y="13744"/>
                </a:lnTo>
                <a:lnTo>
                  <a:pt x="18728" y="13785"/>
                </a:lnTo>
                <a:lnTo>
                  <a:pt x="18686" y="13813"/>
                </a:lnTo>
                <a:lnTo>
                  <a:pt x="18633" y="13785"/>
                </a:lnTo>
                <a:lnTo>
                  <a:pt x="18621" y="13766"/>
                </a:lnTo>
                <a:lnTo>
                  <a:pt x="18595" y="13744"/>
                </a:lnTo>
                <a:lnTo>
                  <a:pt x="18573" y="13744"/>
                </a:lnTo>
                <a:lnTo>
                  <a:pt x="18537" y="13697"/>
                </a:lnTo>
                <a:lnTo>
                  <a:pt x="18505" y="13669"/>
                </a:lnTo>
                <a:lnTo>
                  <a:pt x="18457" y="13648"/>
                </a:lnTo>
                <a:lnTo>
                  <a:pt x="18414" y="13600"/>
                </a:lnTo>
                <a:lnTo>
                  <a:pt x="18409" y="13579"/>
                </a:lnTo>
                <a:lnTo>
                  <a:pt x="18430" y="13545"/>
                </a:lnTo>
                <a:lnTo>
                  <a:pt x="18447" y="13504"/>
                </a:lnTo>
                <a:lnTo>
                  <a:pt x="18440" y="13469"/>
                </a:lnTo>
                <a:lnTo>
                  <a:pt x="18462" y="13469"/>
                </a:lnTo>
                <a:lnTo>
                  <a:pt x="18483" y="13441"/>
                </a:lnTo>
                <a:lnTo>
                  <a:pt x="18500" y="13401"/>
                </a:lnTo>
                <a:lnTo>
                  <a:pt x="18473" y="13360"/>
                </a:lnTo>
                <a:lnTo>
                  <a:pt x="18457" y="13373"/>
                </a:lnTo>
                <a:lnTo>
                  <a:pt x="18435" y="13366"/>
                </a:lnTo>
                <a:lnTo>
                  <a:pt x="18404" y="13388"/>
                </a:lnTo>
                <a:lnTo>
                  <a:pt x="18367" y="13366"/>
                </a:lnTo>
                <a:lnTo>
                  <a:pt x="18350" y="13373"/>
                </a:lnTo>
                <a:lnTo>
                  <a:pt x="18297" y="13353"/>
                </a:lnTo>
                <a:lnTo>
                  <a:pt x="18266" y="13326"/>
                </a:lnTo>
                <a:lnTo>
                  <a:pt x="18227" y="13304"/>
                </a:lnTo>
                <a:lnTo>
                  <a:pt x="18196" y="13319"/>
                </a:lnTo>
                <a:lnTo>
                  <a:pt x="18239" y="13338"/>
                </a:lnTo>
                <a:lnTo>
                  <a:pt x="18244" y="13381"/>
                </a:lnTo>
                <a:lnTo>
                  <a:pt x="18191" y="13394"/>
                </a:lnTo>
                <a:lnTo>
                  <a:pt x="18164" y="13388"/>
                </a:lnTo>
                <a:lnTo>
                  <a:pt x="18128" y="13416"/>
                </a:lnTo>
                <a:lnTo>
                  <a:pt x="18101" y="13457"/>
                </a:lnTo>
                <a:lnTo>
                  <a:pt x="18111" y="13476"/>
                </a:lnTo>
                <a:lnTo>
                  <a:pt x="18084" y="13497"/>
                </a:lnTo>
                <a:lnTo>
                  <a:pt x="18058" y="13560"/>
                </a:lnTo>
                <a:lnTo>
                  <a:pt x="18068" y="13600"/>
                </a:lnTo>
                <a:lnTo>
                  <a:pt x="18031" y="13594"/>
                </a:lnTo>
                <a:lnTo>
                  <a:pt x="17995" y="13594"/>
                </a:lnTo>
                <a:lnTo>
                  <a:pt x="17961" y="13545"/>
                </a:lnTo>
                <a:lnTo>
                  <a:pt x="17920" y="13510"/>
                </a:lnTo>
                <a:lnTo>
                  <a:pt x="17893" y="13525"/>
                </a:lnTo>
                <a:lnTo>
                  <a:pt x="17867" y="13532"/>
                </a:lnTo>
                <a:lnTo>
                  <a:pt x="17867" y="13553"/>
                </a:lnTo>
                <a:lnTo>
                  <a:pt x="17840" y="13545"/>
                </a:lnTo>
                <a:lnTo>
                  <a:pt x="17840" y="13566"/>
                </a:lnTo>
                <a:lnTo>
                  <a:pt x="17809" y="13579"/>
                </a:lnTo>
                <a:lnTo>
                  <a:pt x="17797" y="13607"/>
                </a:lnTo>
                <a:lnTo>
                  <a:pt x="17765" y="13648"/>
                </a:lnTo>
                <a:lnTo>
                  <a:pt x="17755" y="13703"/>
                </a:lnTo>
                <a:lnTo>
                  <a:pt x="17734" y="13691"/>
                </a:lnTo>
                <a:lnTo>
                  <a:pt x="17712" y="13725"/>
                </a:lnTo>
                <a:lnTo>
                  <a:pt x="17734" y="13766"/>
                </a:lnTo>
                <a:lnTo>
                  <a:pt x="17707" y="13779"/>
                </a:lnTo>
                <a:lnTo>
                  <a:pt x="17686" y="13710"/>
                </a:lnTo>
                <a:lnTo>
                  <a:pt x="17642" y="13779"/>
                </a:lnTo>
                <a:lnTo>
                  <a:pt x="17642" y="13819"/>
                </a:lnTo>
                <a:lnTo>
                  <a:pt x="17637" y="13854"/>
                </a:lnTo>
                <a:lnTo>
                  <a:pt x="17606" y="13897"/>
                </a:lnTo>
                <a:lnTo>
                  <a:pt x="17589" y="13938"/>
                </a:lnTo>
                <a:lnTo>
                  <a:pt x="17558" y="13972"/>
                </a:lnTo>
                <a:lnTo>
                  <a:pt x="17494" y="13991"/>
                </a:lnTo>
                <a:lnTo>
                  <a:pt x="17463" y="13991"/>
                </a:lnTo>
                <a:lnTo>
                  <a:pt x="17451" y="14000"/>
                </a:lnTo>
                <a:lnTo>
                  <a:pt x="17441" y="14019"/>
                </a:lnTo>
                <a:lnTo>
                  <a:pt x="17403" y="14026"/>
                </a:lnTo>
                <a:lnTo>
                  <a:pt x="17361" y="14054"/>
                </a:lnTo>
                <a:lnTo>
                  <a:pt x="17345" y="14047"/>
                </a:lnTo>
                <a:lnTo>
                  <a:pt x="17318" y="14054"/>
                </a:lnTo>
                <a:lnTo>
                  <a:pt x="17270" y="14081"/>
                </a:lnTo>
                <a:lnTo>
                  <a:pt x="17243" y="14116"/>
                </a:lnTo>
                <a:lnTo>
                  <a:pt x="17197" y="14144"/>
                </a:lnTo>
                <a:lnTo>
                  <a:pt x="17170" y="14197"/>
                </a:lnTo>
                <a:lnTo>
                  <a:pt x="17164" y="14137"/>
                </a:lnTo>
                <a:lnTo>
                  <a:pt x="17144" y="14191"/>
                </a:lnTo>
                <a:lnTo>
                  <a:pt x="17149" y="14240"/>
                </a:lnTo>
                <a:lnTo>
                  <a:pt x="17144" y="14281"/>
                </a:lnTo>
                <a:lnTo>
                  <a:pt x="17127" y="14300"/>
                </a:lnTo>
                <a:lnTo>
                  <a:pt x="17122" y="14350"/>
                </a:lnTo>
                <a:lnTo>
                  <a:pt x="17137" y="14378"/>
                </a:lnTo>
                <a:lnTo>
                  <a:pt x="17144" y="14404"/>
                </a:lnTo>
                <a:lnTo>
                  <a:pt x="17170" y="14466"/>
                </a:lnTo>
                <a:lnTo>
                  <a:pt x="17170" y="14507"/>
                </a:lnTo>
                <a:lnTo>
                  <a:pt x="17154" y="14481"/>
                </a:lnTo>
                <a:lnTo>
                  <a:pt x="17127" y="14453"/>
                </a:lnTo>
                <a:lnTo>
                  <a:pt x="17144" y="14528"/>
                </a:lnTo>
                <a:lnTo>
                  <a:pt x="17122" y="14494"/>
                </a:lnTo>
                <a:lnTo>
                  <a:pt x="17127" y="14528"/>
                </a:lnTo>
                <a:lnTo>
                  <a:pt x="17159" y="14597"/>
                </a:lnTo>
                <a:lnTo>
                  <a:pt x="17170" y="14666"/>
                </a:lnTo>
                <a:lnTo>
                  <a:pt x="17197" y="14700"/>
                </a:lnTo>
                <a:lnTo>
                  <a:pt x="17197" y="14721"/>
                </a:lnTo>
                <a:lnTo>
                  <a:pt x="17217" y="14775"/>
                </a:lnTo>
                <a:lnTo>
                  <a:pt x="17217" y="14831"/>
                </a:lnTo>
                <a:lnTo>
                  <a:pt x="17228" y="14878"/>
                </a:lnTo>
                <a:lnTo>
                  <a:pt x="17255" y="14968"/>
                </a:lnTo>
                <a:lnTo>
                  <a:pt x="17265" y="15016"/>
                </a:lnTo>
                <a:lnTo>
                  <a:pt x="17255" y="15078"/>
                </a:lnTo>
                <a:lnTo>
                  <a:pt x="17260" y="15112"/>
                </a:lnTo>
                <a:lnTo>
                  <a:pt x="17250" y="15134"/>
                </a:lnTo>
                <a:lnTo>
                  <a:pt x="17217" y="15147"/>
                </a:lnTo>
                <a:lnTo>
                  <a:pt x="17217" y="15194"/>
                </a:lnTo>
                <a:lnTo>
                  <a:pt x="17250" y="15215"/>
                </a:lnTo>
                <a:lnTo>
                  <a:pt x="17313" y="15271"/>
                </a:lnTo>
                <a:lnTo>
                  <a:pt x="17350" y="15271"/>
                </a:lnTo>
                <a:lnTo>
                  <a:pt x="17393" y="15278"/>
                </a:lnTo>
                <a:lnTo>
                  <a:pt x="17420" y="15250"/>
                </a:lnTo>
                <a:lnTo>
                  <a:pt x="17451" y="15222"/>
                </a:lnTo>
                <a:lnTo>
                  <a:pt x="17468" y="15222"/>
                </a:lnTo>
                <a:lnTo>
                  <a:pt x="17499" y="15175"/>
                </a:lnTo>
                <a:lnTo>
                  <a:pt x="17543" y="15175"/>
                </a:lnTo>
                <a:lnTo>
                  <a:pt x="17584" y="15160"/>
                </a:lnTo>
                <a:lnTo>
                  <a:pt x="17637" y="15181"/>
                </a:lnTo>
                <a:lnTo>
                  <a:pt x="17669" y="15175"/>
                </a:lnTo>
                <a:lnTo>
                  <a:pt x="17722" y="15168"/>
                </a:lnTo>
                <a:lnTo>
                  <a:pt x="17744" y="15134"/>
                </a:lnTo>
                <a:lnTo>
                  <a:pt x="17755" y="15084"/>
                </a:lnTo>
                <a:lnTo>
                  <a:pt x="17802" y="15065"/>
                </a:lnTo>
                <a:lnTo>
                  <a:pt x="17867" y="15016"/>
                </a:lnTo>
                <a:lnTo>
                  <a:pt x="17925" y="15022"/>
                </a:lnTo>
                <a:lnTo>
                  <a:pt x="17988" y="14996"/>
                </a:lnTo>
                <a:lnTo>
                  <a:pt x="18063" y="14962"/>
                </a:lnTo>
                <a:lnTo>
                  <a:pt x="18169" y="14953"/>
                </a:lnTo>
                <a:lnTo>
                  <a:pt x="18222" y="14996"/>
                </a:lnTo>
                <a:lnTo>
                  <a:pt x="18266" y="15003"/>
                </a:lnTo>
                <a:lnTo>
                  <a:pt x="18340" y="15056"/>
                </a:lnTo>
                <a:lnTo>
                  <a:pt x="18329" y="15078"/>
                </a:lnTo>
                <a:lnTo>
                  <a:pt x="18360" y="15106"/>
                </a:lnTo>
                <a:lnTo>
                  <a:pt x="18399" y="15175"/>
                </a:lnTo>
                <a:lnTo>
                  <a:pt x="18399" y="15222"/>
                </a:lnTo>
                <a:lnTo>
                  <a:pt x="18440" y="15256"/>
                </a:lnTo>
                <a:lnTo>
                  <a:pt x="18462" y="15187"/>
                </a:lnTo>
                <a:lnTo>
                  <a:pt x="18500" y="15153"/>
                </a:lnTo>
                <a:lnTo>
                  <a:pt x="18547" y="15078"/>
                </a:lnTo>
                <a:lnTo>
                  <a:pt x="18553" y="15147"/>
                </a:lnTo>
                <a:lnTo>
                  <a:pt x="18532" y="15187"/>
                </a:lnTo>
                <a:lnTo>
                  <a:pt x="18520" y="15243"/>
                </a:lnTo>
                <a:lnTo>
                  <a:pt x="18488" y="15291"/>
                </a:lnTo>
                <a:lnTo>
                  <a:pt x="18542" y="15278"/>
                </a:lnTo>
                <a:lnTo>
                  <a:pt x="18568" y="15215"/>
                </a:lnTo>
                <a:lnTo>
                  <a:pt x="18585" y="15284"/>
                </a:lnTo>
                <a:lnTo>
                  <a:pt x="18563" y="15325"/>
                </a:lnTo>
                <a:lnTo>
                  <a:pt x="18621" y="15340"/>
                </a:lnTo>
                <a:lnTo>
                  <a:pt x="18648" y="15374"/>
                </a:lnTo>
                <a:lnTo>
                  <a:pt x="18665" y="15422"/>
                </a:lnTo>
                <a:lnTo>
                  <a:pt x="18675" y="15490"/>
                </a:lnTo>
                <a:lnTo>
                  <a:pt x="18713" y="15553"/>
                </a:lnTo>
                <a:lnTo>
                  <a:pt x="18771" y="15580"/>
                </a:lnTo>
                <a:lnTo>
                  <a:pt x="18803" y="15587"/>
                </a:lnTo>
                <a:lnTo>
                  <a:pt x="18834" y="15600"/>
                </a:lnTo>
                <a:lnTo>
                  <a:pt x="18887" y="15628"/>
                </a:lnTo>
                <a:lnTo>
                  <a:pt x="18936" y="15559"/>
                </a:lnTo>
                <a:lnTo>
                  <a:pt x="18967" y="15537"/>
                </a:lnTo>
                <a:lnTo>
                  <a:pt x="18962" y="15593"/>
                </a:lnTo>
                <a:lnTo>
                  <a:pt x="18994" y="15606"/>
                </a:lnTo>
                <a:lnTo>
                  <a:pt x="19042" y="15649"/>
                </a:lnTo>
                <a:lnTo>
                  <a:pt x="19078" y="15606"/>
                </a:lnTo>
                <a:lnTo>
                  <a:pt x="19105" y="15572"/>
                </a:lnTo>
                <a:lnTo>
                  <a:pt x="19158" y="15531"/>
                </a:lnTo>
                <a:lnTo>
                  <a:pt x="19228" y="15531"/>
                </a:lnTo>
                <a:lnTo>
                  <a:pt x="19260" y="15497"/>
                </a:lnTo>
                <a:lnTo>
                  <a:pt x="19255" y="15462"/>
                </a:lnTo>
                <a:lnTo>
                  <a:pt x="19265" y="15400"/>
                </a:lnTo>
                <a:lnTo>
                  <a:pt x="19276" y="15331"/>
                </a:lnTo>
                <a:lnTo>
                  <a:pt x="19303" y="15284"/>
                </a:lnTo>
                <a:lnTo>
                  <a:pt x="19318" y="15209"/>
                </a:lnTo>
                <a:lnTo>
                  <a:pt x="19339" y="15160"/>
                </a:lnTo>
                <a:lnTo>
                  <a:pt x="19361" y="15091"/>
                </a:lnTo>
                <a:lnTo>
                  <a:pt x="19404" y="15050"/>
                </a:lnTo>
                <a:lnTo>
                  <a:pt x="19431" y="14968"/>
                </a:lnTo>
                <a:lnTo>
                  <a:pt x="19441" y="14906"/>
                </a:lnTo>
                <a:lnTo>
                  <a:pt x="19441" y="14859"/>
                </a:lnTo>
                <a:lnTo>
                  <a:pt x="19451" y="14775"/>
                </a:lnTo>
                <a:lnTo>
                  <a:pt x="19462" y="14741"/>
                </a:lnTo>
                <a:lnTo>
                  <a:pt x="19467" y="14666"/>
                </a:lnTo>
                <a:lnTo>
                  <a:pt x="19441" y="14590"/>
                </a:lnTo>
                <a:lnTo>
                  <a:pt x="19446" y="14535"/>
                </a:lnTo>
                <a:lnTo>
                  <a:pt x="19441" y="14494"/>
                </a:lnTo>
                <a:lnTo>
                  <a:pt x="19424" y="14425"/>
                </a:lnTo>
                <a:lnTo>
                  <a:pt x="19383" y="14356"/>
                </a:lnTo>
                <a:lnTo>
                  <a:pt x="19351" y="14322"/>
                </a:lnTo>
                <a:lnTo>
                  <a:pt x="19313" y="14275"/>
                </a:lnTo>
                <a:lnTo>
                  <a:pt x="19303" y="14191"/>
                </a:lnTo>
                <a:lnTo>
                  <a:pt x="19286" y="14197"/>
                </a:lnTo>
                <a:lnTo>
                  <a:pt x="19265" y="14163"/>
                </a:lnTo>
                <a:lnTo>
                  <a:pt x="19238" y="14185"/>
                </a:lnTo>
                <a:lnTo>
                  <a:pt x="19218" y="14094"/>
                </a:lnTo>
                <a:lnTo>
                  <a:pt x="19185" y="14047"/>
                </a:lnTo>
                <a:lnTo>
                  <a:pt x="19192" y="14026"/>
                </a:lnTo>
                <a:lnTo>
                  <a:pt x="19153" y="13991"/>
                </a:lnTo>
                <a:lnTo>
                  <a:pt x="19112" y="13950"/>
                </a:lnTo>
                <a:lnTo>
                  <a:pt x="19047" y="13910"/>
                </a:lnTo>
                <a:lnTo>
                  <a:pt x="19032" y="13862"/>
                </a:lnTo>
                <a:lnTo>
                  <a:pt x="19037" y="13819"/>
                </a:lnTo>
                <a:lnTo>
                  <a:pt x="19020" y="13751"/>
                </a:lnTo>
                <a:lnTo>
                  <a:pt x="19005" y="13744"/>
                </a:lnTo>
                <a:lnTo>
                  <a:pt x="18994" y="13703"/>
                </a:lnTo>
                <a:lnTo>
                  <a:pt x="18984" y="13635"/>
                </a:lnTo>
                <a:lnTo>
                  <a:pt x="18989" y="13600"/>
                </a:lnTo>
                <a:lnTo>
                  <a:pt x="18962" y="13572"/>
                </a:lnTo>
                <a:lnTo>
                  <a:pt x="18941" y="13538"/>
                </a:lnTo>
                <a:lnTo>
                  <a:pt x="18904" y="13566"/>
                </a:lnTo>
                <a:lnTo>
                  <a:pt x="18882" y="13504"/>
                </a:lnTo>
                <a:lnTo>
                  <a:pt x="18887" y="13476"/>
                </a:lnTo>
                <a:lnTo>
                  <a:pt x="18882" y="13435"/>
                </a:lnTo>
                <a:lnTo>
                  <a:pt x="18861" y="13394"/>
                </a:lnTo>
                <a:lnTo>
                  <a:pt x="18856" y="13366"/>
                </a:lnTo>
                <a:lnTo>
                  <a:pt x="18846" y="13353"/>
                </a:lnTo>
                <a:lnTo>
                  <a:pt x="18839" y="13304"/>
                </a:lnTo>
                <a:lnTo>
                  <a:pt x="18824" y="13270"/>
                </a:lnTo>
                <a:close/>
                <a:moveTo>
                  <a:pt x="13377" y="13373"/>
                </a:moveTo>
                <a:lnTo>
                  <a:pt x="13356" y="13407"/>
                </a:lnTo>
                <a:lnTo>
                  <a:pt x="13356" y="13457"/>
                </a:lnTo>
                <a:lnTo>
                  <a:pt x="13324" y="13510"/>
                </a:lnTo>
                <a:lnTo>
                  <a:pt x="13297" y="13497"/>
                </a:lnTo>
                <a:lnTo>
                  <a:pt x="13307" y="13532"/>
                </a:lnTo>
                <a:lnTo>
                  <a:pt x="13287" y="13572"/>
                </a:lnTo>
                <a:lnTo>
                  <a:pt x="13239" y="13622"/>
                </a:lnTo>
                <a:lnTo>
                  <a:pt x="13208" y="13663"/>
                </a:lnTo>
                <a:lnTo>
                  <a:pt x="13181" y="13663"/>
                </a:lnTo>
                <a:lnTo>
                  <a:pt x="13159" y="13676"/>
                </a:lnTo>
                <a:lnTo>
                  <a:pt x="13128" y="13697"/>
                </a:lnTo>
                <a:lnTo>
                  <a:pt x="13101" y="13697"/>
                </a:lnTo>
                <a:lnTo>
                  <a:pt x="13090" y="13744"/>
                </a:lnTo>
                <a:lnTo>
                  <a:pt x="13068" y="13794"/>
                </a:lnTo>
                <a:lnTo>
                  <a:pt x="13075" y="13862"/>
                </a:lnTo>
                <a:lnTo>
                  <a:pt x="13085" y="13910"/>
                </a:lnTo>
                <a:lnTo>
                  <a:pt x="13101" y="13950"/>
                </a:lnTo>
                <a:lnTo>
                  <a:pt x="13095" y="14000"/>
                </a:lnTo>
                <a:lnTo>
                  <a:pt x="13068" y="14060"/>
                </a:lnTo>
                <a:lnTo>
                  <a:pt x="13063" y="14088"/>
                </a:lnTo>
                <a:lnTo>
                  <a:pt x="13036" y="14103"/>
                </a:lnTo>
                <a:lnTo>
                  <a:pt x="13026" y="14163"/>
                </a:lnTo>
                <a:lnTo>
                  <a:pt x="13031" y="14219"/>
                </a:lnTo>
                <a:lnTo>
                  <a:pt x="13053" y="14288"/>
                </a:lnTo>
                <a:lnTo>
                  <a:pt x="13058" y="14356"/>
                </a:lnTo>
                <a:lnTo>
                  <a:pt x="13075" y="14397"/>
                </a:lnTo>
                <a:lnTo>
                  <a:pt x="13121" y="14431"/>
                </a:lnTo>
                <a:lnTo>
                  <a:pt x="13154" y="14453"/>
                </a:lnTo>
                <a:lnTo>
                  <a:pt x="13208" y="14419"/>
                </a:lnTo>
                <a:lnTo>
                  <a:pt x="13254" y="14397"/>
                </a:lnTo>
                <a:lnTo>
                  <a:pt x="13281" y="14300"/>
                </a:lnTo>
                <a:lnTo>
                  <a:pt x="13302" y="14185"/>
                </a:lnTo>
                <a:lnTo>
                  <a:pt x="13341" y="14034"/>
                </a:lnTo>
                <a:lnTo>
                  <a:pt x="13367" y="13923"/>
                </a:lnTo>
                <a:lnTo>
                  <a:pt x="13387" y="13834"/>
                </a:lnTo>
                <a:lnTo>
                  <a:pt x="13394" y="13766"/>
                </a:lnTo>
                <a:lnTo>
                  <a:pt x="13409" y="13751"/>
                </a:lnTo>
                <a:lnTo>
                  <a:pt x="13414" y="13716"/>
                </a:lnTo>
                <a:lnTo>
                  <a:pt x="13404" y="13656"/>
                </a:lnTo>
                <a:lnTo>
                  <a:pt x="13414" y="13635"/>
                </a:lnTo>
                <a:lnTo>
                  <a:pt x="13435" y="13682"/>
                </a:lnTo>
                <a:lnTo>
                  <a:pt x="13447" y="13656"/>
                </a:lnTo>
                <a:lnTo>
                  <a:pt x="13452" y="13622"/>
                </a:lnTo>
                <a:lnTo>
                  <a:pt x="13435" y="13588"/>
                </a:lnTo>
                <a:lnTo>
                  <a:pt x="13425" y="13491"/>
                </a:lnTo>
                <a:lnTo>
                  <a:pt x="13409" y="13441"/>
                </a:lnTo>
                <a:lnTo>
                  <a:pt x="13394" y="13407"/>
                </a:lnTo>
                <a:lnTo>
                  <a:pt x="13377" y="13373"/>
                </a:lnTo>
                <a:close/>
                <a:moveTo>
                  <a:pt x="20229" y="13572"/>
                </a:moveTo>
                <a:lnTo>
                  <a:pt x="20234" y="13635"/>
                </a:lnTo>
                <a:lnTo>
                  <a:pt x="20239" y="13656"/>
                </a:lnTo>
                <a:lnTo>
                  <a:pt x="20249" y="13648"/>
                </a:lnTo>
                <a:lnTo>
                  <a:pt x="20265" y="13663"/>
                </a:lnTo>
                <a:lnTo>
                  <a:pt x="20260" y="13600"/>
                </a:lnTo>
                <a:lnTo>
                  <a:pt x="20229" y="13572"/>
                </a:lnTo>
                <a:close/>
                <a:moveTo>
                  <a:pt x="20265" y="13669"/>
                </a:moveTo>
                <a:lnTo>
                  <a:pt x="20260" y="13691"/>
                </a:lnTo>
                <a:lnTo>
                  <a:pt x="20282" y="13725"/>
                </a:lnTo>
                <a:lnTo>
                  <a:pt x="20302" y="13716"/>
                </a:lnTo>
                <a:lnTo>
                  <a:pt x="20265" y="13669"/>
                </a:lnTo>
                <a:close/>
                <a:moveTo>
                  <a:pt x="0" y="13682"/>
                </a:moveTo>
                <a:lnTo>
                  <a:pt x="0" y="13716"/>
                </a:lnTo>
                <a:lnTo>
                  <a:pt x="10" y="13682"/>
                </a:lnTo>
                <a:lnTo>
                  <a:pt x="0" y="13682"/>
                </a:lnTo>
                <a:close/>
                <a:moveTo>
                  <a:pt x="21010" y="13682"/>
                </a:moveTo>
                <a:lnTo>
                  <a:pt x="20978" y="13710"/>
                </a:lnTo>
                <a:lnTo>
                  <a:pt x="20957" y="13716"/>
                </a:lnTo>
                <a:lnTo>
                  <a:pt x="20930" y="13731"/>
                </a:lnTo>
                <a:lnTo>
                  <a:pt x="20935" y="13759"/>
                </a:lnTo>
                <a:lnTo>
                  <a:pt x="20973" y="13744"/>
                </a:lnTo>
                <a:lnTo>
                  <a:pt x="21010" y="13725"/>
                </a:lnTo>
                <a:lnTo>
                  <a:pt x="21010" y="13682"/>
                </a:lnTo>
                <a:close/>
                <a:moveTo>
                  <a:pt x="20872" y="13785"/>
                </a:moveTo>
                <a:lnTo>
                  <a:pt x="20850" y="13813"/>
                </a:lnTo>
                <a:lnTo>
                  <a:pt x="20855" y="13847"/>
                </a:lnTo>
                <a:lnTo>
                  <a:pt x="20887" y="13862"/>
                </a:lnTo>
                <a:lnTo>
                  <a:pt x="20925" y="13847"/>
                </a:lnTo>
                <a:lnTo>
                  <a:pt x="20935" y="13807"/>
                </a:lnTo>
                <a:lnTo>
                  <a:pt x="20914" y="13785"/>
                </a:lnTo>
                <a:lnTo>
                  <a:pt x="20899" y="13800"/>
                </a:lnTo>
                <a:lnTo>
                  <a:pt x="20872" y="13785"/>
                </a:lnTo>
                <a:close/>
                <a:moveTo>
                  <a:pt x="20079" y="14006"/>
                </a:moveTo>
                <a:lnTo>
                  <a:pt x="20084" y="14034"/>
                </a:lnTo>
                <a:lnTo>
                  <a:pt x="20127" y="14088"/>
                </a:lnTo>
                <a:lnTo>
                  <a:pt x="20164" y="14129"/>
                </a:lnTo>
                <a:lnTo>
                  <a:pt x="20202" y="14163"/>
                </a:lnTo>
                <a:lnTo>
                  <a:pt x="20239" y="14191"/>
                </a:lnTo>
                <a:lnTo>
                  <a:pt x="20260" y="14172"/>
                </a:lnTo>
                <a:lnTo>
                  <a:pt x="20229" y="14129"/>
                </a:lnTo>
                <a:lnTo>
                  <a:pt x="20180" y="14081"/>
                </a:lnTo>
                <a:lnTo>
                  <a:pt x="20159" y="14060"/>
                </a:lnTo>
                <a:lnTo>
                  <a:pt x="20137" y="14034"/>
                </a:lnTo>
                <a:lnTo>
                  <a:pt x="20106" y="14006"/>
                </a:lnTo>
                <a:lnTo>
                  <a:pt x="20079" y="14006"/>
                </a:lnTo>
                <a:close/>
                <a:moveTo>
                  <a:pt x="20601" y="15222"/>
                </a:moveTo>
                <a:lnTo>
                  <a:pt x="20579" y="15228"/>
                </a:lnTo>
                <a:lnTo>
                  <a:pt x="20606" y="15291"/>
                </a:lnTo>
                <a:lnTo>
                  <a:pt x="20648" y="15374"/>
                </a:lnTo>
                <a:lnTo>
                  <a:pt x="20681" y="15415"/>
                </a:lnTo>
                <a:lnTo>
                  <a:pt x="20674" y="15428"/>
                </a:lnTo>
                <a:lnTo>
                  <a:pt x="20701" y="15490"/>
                </a:lnTo>
                <a:lnTo>
                  <a:pt x="20701" y="15553"/>
                </a:lnTo>
                <a:lnTo>
                  <a:pt x="20691" y="15628"/>
                </a:lnTo>
                <a:lnTo>
                  <a:pt x="20654" y="15662"/>
                </a:lnTo>
                <a:lnTo>
                  <a:pt x="20648" y="15696"/>
                </a:lnTo>
                <a:lnTo>
                  <a:pt x="20712" y="15737"/>
                </a:lnTo>
                <a:lnTo>
                  <a:pt x="20734" y="15787"/>
                </a:lnTo>
                <a:lnTo>
                  <a:pt x="20696" y="15868"/>
                </a:lnTo>
                <a:lnTo>
                  <a:pt x="20722" y="15881"/>
                </a:lnTo>
                <a:lnTo>
                  <a:pt x="20734" y="15909"/>
                </a:lnTo>
                <a:lnTo>
                  <a:pt x="20776" y="15868"/>
                </a:lnTo>
                <a:lnTo>
                  <a:pt x="20807" y="15799"/>
                </a:lnTo>
                <a:lnTo>
                  <a:pt x="20829" y="15752"/>
                </a:lnTo>
                <a:lnTo>
                  <a:pt x="20834" y="15731"/>
                </a:lnTo>
                <a:lnTo>
                  <a:pt x="20829" y="15690"/>
                </a:lnTo>
                <a:lnTo>
                  <a:pt x="20845" y="15662"/>
                </a:lnTo>
                <a:lnTo>
                  <a:pt x="20894" y="15662"/>
                </a:lnTo>
                <a:lnTo>
                  <a:pt x="20909" y="15606"/>
                </a:lnTo>
                <a:lnTo>
                  <a:pt x="20925" y="15518"/>
                </a:lnTo>
                <a:lnTo>
                  <a:pt x="20894" y="15512"/>
                </a:lnTo>
                <a:lnTo>
                  <a:pt x="20860" y="15546"/>
                </a:lnTo>
                <a:lnTo>
                  <a:pt x="20824" y="15537"/>
                </a:lnTo>
                <a:lnTo>
                  <a:pt x="20776" y="15512"/>
                </a:lnTo>
                <a:lnTo>
                  <a:pt x="20766" y="15434"/>
                </a:lnTo>
                <a:lnTo>
                  <a:pt x="20739" y="15409"/>
                </a:lnTo>
                <a:lnTo>
                  <a:pt x="20739" y="15477"/>
                </a:lnTo>
                <a:lnTo>
                  <a:pt x="20696" y="15374"/>
                </a:lnTo>
                <a:lnTo>
                  <a:pt x="20681" y="15291"/>
                </a:lnTo>
                <a:lnTo>
                  <a:pt x="20633" y="15271"/>
                </a:lnTo>
                <a:lnTo>
                  <a:pt x="20601" y="15222"/>
                </a:lnTo>
                <a:close/>
                <a:moveTo>
                  <a:pt x="20589" y="15793"/>
                </a:moveTo>
                <a:lnTo>
                  <a:pt x="20548" y="15840"/>
                </a:lnTo>
                <a:lnTo>
                  <a:pt x="20541" y="15896"/>
                </a:lnTo>
                <a:lnTo>
                  <a:pt x="20521" y="15915"/>
                </a:lnTo>
                <a:lnTo>
                  <a:pt x="20495" y="15993"/>
                </a:lnTo>
                <a:lnTo>
                  <a:pt x="20456" y="16046"/>
                </a:lnTo>
                <a:lnTo>
                  <a:pt x="20408" y="16102"/>
                </a:lnTo>
                <a:lnTo>
                  <a:pt x="20367" y="16143"/>
                </a:lnTo>
                <a:lnTo>
                  <a:pt x="20328" y="16165"/>
                </a:lnTo>
                <a:lnTo>
                  <a:pt x="20255" y="16268"/>
                </a:lnTo>
                <a:lnTo>
                  <a:pt x="20222" y="16343"/>
                </a:lnTo>
                <a:lnTo>
                  <a:pt x="20234" y="16384"/>
                </a:lnTo>
                <a:lnTo>
                  <a:pt x="20297" y="16390"/>
                </a:lnTo>
                <a:lnTo>
                  <a:pt x="20335" y="16424"/>
                </a:lnTo>
                <a:lnTo>
                  <a:pt x="20388" y="16431"/>
                </a:lnTo>
                <a:lnTo>
                  <a:pt x="20415" y="16397"/>
                </a:lnTo>
                <a:lnTo>
                  <a:pt x="20461" y="16349"/>
                </a:lnTo>
                <a:lnTo>
                  <a:pt x="20495" y="16240"/>
                </a:lnTo>
                <a:lnTo>
                  <a:pt x="20510" y="16171"/>
                </a:lnTo>
                <a:lnTo>
                  <a:pt x="20563" y="16137"/>
                </a:lnTo>
                <a:lnTo>
                  <a:pt x="20606" y="16130"/>
                </a:lnTo>
                <a:lnTo>
                  <a:pt x="20584" y="16081"/>
                </a:lnTo>
                <a:lnTo>
                  <a:pt x="20616" y="16040"/>
                </a:lnTo>
                <a:lnTo>
                  <a:pt x="20654" y="15965"/>
                </a:lnTo>
                <a:lnTo>
                  <a:pt x="20674" y="15915"/>
                </a:lnTo>
                <a:lnTo>
                  <a:pt x="20674" y="15875"/>
                </a:lnTo>
                <a:lnTo>
                  <a:pt x="20659" y="15834"/>
                </a:lnTo>
                <a:lnTo>
                  <a:pt x="20616" y="15875"/>
                </a:lnTo>
                <a:lnTo>
                  <a:pt x="20601" y="15834"/>
                </a:lnTo>
                <a:lnTo>
                  <a:pt x="20589" y="15793"/>
                </a:lnTo>
                <a:close/>
                <a:moveTo>
                  <a:pt x="18952" y="15812"/>
                </a:moveTo>
                <a:lnTo>
                  <a:pt x="18952" y="15862"/>
                </a:lnTo>
                <a:lnTo>
                  <a:pt x="18984" y="15943"/>
                </a:lnTo>
                <a:lnTo>
                  <a:pt x="18994" y="16012"/>
                </a:lnTo>
                <a:lnTo>
                  <a:pt x="19025" y="16102"/>
                </a:lnTo>
                <a:lnTo>
                  <a:pt x="19064" y="16102"/>
                </a:lnTo>
                <a:lnTo>
                  <a:pt x="19073" y="16109"/>
                </a:lnTo>
                <a:lnTo>
                  <a:pt x="19117" y="16040"/>
                </a:lnTo>
                <a:lnTo>
                  <a:pt x="19138" y="16068"/>
                </a:lnTo>
                <a:lnTo>
                  <a:pt x="19143" y="15984"/>
                </a:lnTo>
                <a:lnTo>
                  <a:pt x="19165" y="15950"/>
                </a:lnTo>
                <a:lnTo>
                  <a:pt x="19158" y="15827"/>
                </a:lnTo>
                <a:lnTo>
                  <a:pt x="19122" y="15821"/>
                </a:lnTo>
                <a:lnTo>
                  <a:pt x="19078" y="15840"/>
                </a:lnTo>
                <a:lnTo>
                  <a:pt x="19047" y="15855"/>
                </a:lnTo>
                <a:lnTo>
                  <a:pt x="18989" y="15821"/>
                </a:lnTo>
                <a:lnTo>
                  <a:pt x="18952" y="15812"/>
                </a:lnTo>
                <a:close/>
                <a:moveTo>
                  <a:pt x="14526" y="16652"/>
                </a:moveTo>
                <a:lnTo>
                  <a:pt x="14526" y="16671"/>
                </a:lnTo>
                <a:lnTo>
                  <a:pt x="14516" y="16721"/>
                </a:lnTo>
                <a:lnTo>
                  <a:pt x="14516" y="16783"/>
                </a:lnTo>
                <a:lnTo>
                  <a:pt x="14606" y="16774"/>
                </a:lnTo>
                <a:lnTo>
                  <a:pt x="14622" y="16727"/>
                </a:lnTo>
                <a:lnTo>
                  <a:pt x="14622" y="16699"/>
                </a:lnTo>
                <a:lnTo>
                  <a:pt x="14564" y="16686"/>
                </a:lnTo>
                <a:lnTo>
                  <a:pt x="14526" y="16652"/>
                </a:lnTo>
                <a:close/>
                <a:moveTo>
                  <a:pt x="7084" y="16940"/>
                </a:moveTo>
                <a:lnTo>
                  <a:pt x="7053" y="16989"/>
                </a:lnTo>
                <a:lnTo>
                  <a:pt x="6999" y="16961"/>
                </a:lnTo>
                <a:lnTo>
                  <a:pt x="6931" y="17030"/>
                </a:lnTo>
                <a:lnTo>
                  <a:pt x="6963" y="17084"/>
                </a:lnTo>
                <a:lnTo>
                  <a:pt x="7011" y="17030"/>
                </a:lnTo>
                <a:lnTo>
                  <a:pt x="7038" y="17071"/>
                </a:lnTo>
                <a:lnTo>
                  <a:pt x="7117" y="17036"/>
                </a:lnTo>
                <a:lnTo>
                  <a:pt x="7132" y="16996"/>
                </a:lnTo>
                <a:lnTo>
                  <a:pt x="7084" y="16940"/>
                </a:lnTo>
                <a:close/>
                <a:moveTo>
                  <a:pt x="6458" y="17112"/>
                </a:moveTo>
                <a:lnTo>
                  <a:pt x="6404" y="17167"/>
                </a:lnTo>
                <a:lnTo>
                  <a:pt x="6383" y="17249"/>
                </a:lnTo>
                <a:lnTo>
                  <a:pt x="6356" y="17311"/>
                </a:lnTo>
                <a:lnTo>
                  <a:pt x="6276" y="17264"/>
                </a:lnTo>
                <a:lnTo>
                  <a:pt x="6197" y="17180"/>
                </a:lnTo>
                <a:lnTo>
                  <a:pt x="6148" y="17152"/>
                </a:lnTo>
                <a:lnTo>
                  <a:pt x="6228" y="17290"/>
                </a:lnTo>
                <a:lnTo>
                  <a:pt x="6286" y="17367"/>
                </a:lnTo>
                <a:lnTo>
                  <a:pt x="6361" y="17436"/>
                </a:lnTo>
                <a:lnTo>
                  <a:pt x="6419" y="17455"/>
                </a:lnTo>
                <a:lnTo>
                  <a:pt x="6463" y="17496"/>
                </a:lnTo>
                <a:lnTo>
                  <a:pt x="6526" y="17511"/>
                </a:lnTo>
                <a:lnTo>
                  <a:pt x="6574" y="17470"/>
                </a:lnTo>
                <a:lnTo>
                  <a:pt x="6596" y="17414"/>
                </a:lnTo>
                <a:lnTo>
                  <a:pt x="6627" y="17462"/>
                </a:lnTo>
                <a:lnTo>
                  <a:pt x="6680" y="17455"/>
                </a:lnTo>
                <a:lnTo>
                  <a:pt x="6707" y="17387"/>
                </a:lnTo>
                <a:lnTo>
                  <a:pt x="6627" y="17359"/>
                </a:lnTo>
                <a:lnTo>
                  <a:pt x="6547" y="17277"/>
                </a:lnTo>
                <a:lnTo>
                  <a:pt x="6521" y="17187"/>
                </a:lnTo>
                <a:lnTo>
                  <a:pt x="6499" y="17127"/>
                </a:lnTo>
                <a:lnTo>
                  <a:pt x="6458" y="17112"/>
                </a:lnTo>
                <a:close/>
                <a:moveTo>
                  <a:pt x="7127" y="18651"/>
                </a:moveTo>
                <a:lnTo>
                  <a:pt x="7084" y="18673"/>
                </a:lnTo>
                <a:lnTo>
                  <a:pt x="7053" y="18720"/>
                </a:lnTo>
                <a:lnTo>
                  <a:pt x="7011" y="18767"/>
                </a:lnTo>
                <a:lnTo>
                  <a:pt x="6963" y="18789"/>
                </a:lnTo>
                <a:lnTo>
                  <a:pt x="6920" y="18823"/>
                </a:lnTo>
                <a:lnTo>
                  <a:pt x="6883" y="18870"/>
                </a:lnTo>
                <a:lnTo>
                  <a:pt x="6825" y="18886"/>
                </a:lnTo>
                <a:lnTo>
                  <a:pt x="6792" y="18933"/>
                </a:lnTo>
                <a:lnTo>
                  <a:pt x="6760" y="18982"/>
                </a:lnTo>
                <a:lnTo>
                  <a:pt x="6733" y="19057"/>
                </a:lnTo>
                <a:lnTo>
                  <a:pt x="6685" y="19111"/>
                </a:lnTo>
                <a:lnTo>
                  <a:pt x="6649" y="19167"/>
                </a:lnTo>
                <a:lnTo>
                  <a:pt x="6612" y="19242"/>
                </a:lnTo>
                <a:lnTo>
                  <a:pt x="6579" y="19298"/>
                </a:lnTo>
                <a:lnTo>
                  <a:pt x="6547" y="19379"/>
                </a:lnTo>
                <a:lnTo>
                  <a:pt x="6559" y="19463"/>
                </a:lnTo>
                <a:lnTo>
                  <a:pt x="6569" y="19545"/>
                </a:lnTo>
                <a:lnTo>
                  <a:pt x="6559" y="19626"/>
                </a:lnTo>
                <a:lnTo>
                  <a:pt x="6537" y="19710"/>
                </a:lnTo>
                <a:lnTo>
                  <a:pt x="6511" y="19792"/>
                </a:lnTo>
                <a:lnTo>
                  <a:pt x="6506" y="19876"/>
                </a:lnTo>
                <a:lnTo>
                  <a:pt x="6506" y="19964"/>
                </a:lnTo>
                <a:lnTo>
                  <a:pt x="6521" y="20039"/>
                </a:lnTo>
                <a:lnTo>
                  <a:pt x="6542" y="20129"/>
                </a:lnTo>
                <a:lnTo>
                  <a:pt x="6559" y="20219"/>
                </a:lnTo>
                <a:lnTo>
                  <a:pt x="6579" y="20314"/>
                </a:lnTo>
                <a:lnTo>
                  <a:pt x="6586" y="20410"/>
                </a:lnTo>
                <a:lnTo>
                  <a:pt x="6574" y="20520"/>
                </a:lnTo>
                <a:lnTo>
                  <a:pt x="6537" y="20597"/>
                </a:lnTo>
                <a:lnTo>
                  <a:pt x="6479" y="20651"/>
                </a:lnTo>
                <a:lnTo>
                  <a:pt x="6404" y="20685"/>
                </a:lnTo>
                <a:lnTo>
                  <a:pt x="6325" y="20720"/>
                </a:lnTo>
                <a:lnTo>
                  <a:pt x="6255" y="20754"/>
                </a:lnTo>
                <a:lnTo>
                  <a:pt x="6192" y="20823"/>
                </a:lnTo>
                <a:lnTo>
                  <a:pt x="6133" y="20878"/>
                </a:lnTo>
                <a:lnTo>
                  <a:pt x="6054" y="20906"/>
                </a:lnTo>
                <a:lnTo>
                  <a:pt x="6015" y="20816"/>
                </a:lnTo>
                <a:lnTo>
                  <a:pt x="5957" y="20760"/>
                </a:lnTo>
                <a:lnTo>
                  <a:pt x="5877" y="20788"/>
                </a:lnTo>
                <a:lnTo>
                  <a:pt x="5819" y="20685"/>
                </a:lnTo>
                <a:lnTo>
                  <a:pt x="5793" y="20775"/>
                </a:lnTo>
                <a:lnTo>
                  <a:pt x="5749" y="20878"/>
                </a:lnTo>
                <a:lnTo>
                  <a:pt x="5681" y="20816"/>
                </a:lnTo>
                <a:lnTo>
                  <a:pt x="5607" y="20788"/>
                </a:lnTo>
                <a:lnTo>
                  <a:pt x="5532" y="20775"/>
                </a:lnTo>
                <a:lnTo>
                  <a:pt x="5484" y="20672"/>
                </a:lnTo>
                <a:lnTo>
                  <a:pt x="5409" y="20700"/>
                </a:lnTo>
                <a:lnTo>
                  <a:pt x="5341" y="20651"/>
                </a:lnTo>
                <a:lnTo>
                  <a:pt x="5297" y="20541"/>
                </a:lnTo>
                <a:lnTo>
                  <a:pt x="5244" y="20735"/>
                </a:lnTo>
                <a:lnTo>
                  <a:pt x="5169" y="20754"/>
                </a:lnTo>
                <a:lnTo>
                  <a:pt x="5106" y="20692"/>
                </a:lnTo>
                <a:lnTo>
                  <a:pt x="5036" y="20726"/>
                </a:lnTo>
                <a:lnTo>
                  <a:pt x="4957" y="20775"/>
                </a:lnTo>
                <a:lnTo>
                  <a:pt x="4883" y="20810"/>
                </a:lnTo>
                <a:lnTo>
                  <a:pt x="4804" y="20795"/>
                </a:lnTo>
                <a:lnTo>
                  <a:pt x="4777" y="20707"/>
                </a:lnTo>
                <a:lnTo>
                  <a:pt x="4717" y="20631"/>
                </a:lnTo>
                <a:lnTo>
                  <a:pt x="4649" y="20589"/>
                </a:lnTo>
                <a:lnTo>
                  <a:pt x="4574" y="20604"/>
                </a:lnTo>
                <a:lnTo>
                  <a:pt x="4495" y="20589"/>
                </a:lnTo>
                <a:lnTo>
                  <a:pt x="4451" y="20554"/>
                </a:lnTo>
                <a:lnTo>
                  <a:pt x="4473" y="20747"/>
                </a:lnTo>
                <a:lnTo>
                  <a:pt x="4485" y="20844"/>
                </a:lnTo>
                <a:lnTo>
                  <a:pt x="4521" y="20947"/>
                </a:lnTo>
                <a:lnTo>
                  <a:pt x="4596" y="20966"/>
                </a:lnTo>
                <a:lnTo>
                  <a:pt x="4623" y="21063"/>
                </a:lnTo>
                <a:lnTo>
                  <a:pt x="4659" y="21160"/>
                </a:lnTo>
                <a:lnTo>
                  <a:pt x="4628" y="21291"/>
                </a:lnTo>
                <a:lnTo>
                  <a:pt x="4548" y="21235"/>
                </a:lnTo>
                <a:lnTo>
                  <a:pt x="4473" y="21194"/>
                </a:lnTo>
                <a:lnTo>
                  <a:pt x="4383" y="21181"/>
                </a:lnTo>
                <a:lnTo>
                  <a:pt x="4308" y="21235"/>
                </a:lnTo>
                <a:lnTo>
                  <a:pt x="4229" y="21250"/>
                </a:lnTo>
                <a:lnTo>
                  <a:pt x="4159" y="21173"/>
                </a:lnTo>
                <a:lnTo>
                  <a:pt x="4079" y="21138"/>
                </a:lnTo>
                <a:lnTo>
                  <a:pt x="4011" y="21029"/>
                </a:lnTo>
                <a:lnTo>
                  <a:pt x="3946" y="21119"/>
                </a:lnTo>
                <a:lnTo>
                  <a:pt x="3909" y="21022"/>
                </a:lnTo>
                <a:lnTo>
                  <a:pt x="3893" y="20926"/>
                </a:lnTo>
                <a:lnTo>
                  <a:pt x="3851" y="20838"/>
                </a:lnTo>
                <a:lnTo>
                  <a:pt x="3793" y="20932"/>
                </a:lnTo>
                <a:lnTo>
                  <a:pt x="3723" y="20982"/>
                </a:lnTo>
                <a:lnTo>
                  <a:pt x="3648" y="20926"/>
                </a:lnTo>
                <a:lnTo>
                  <a:pt x="3574" y="20966"/>
                </a:lnTo>
                <a:lnTo>
                  <a:pt x="3516" y="21050"/>
                </a:lnTo>
                <a:lnTo>
                  <a:pt x="3436" y="21063"/>
                </a:lnTo>
                <a:lnTo>
                  <a:pt x="3351" y="21057"/>
                </a:lnTo>
                <a:lnTo>
                  <a:pt x="3266" y="21050"/>
                </a:lnTo>
                <a:lnTo>
                  <a:pt x="3186" y="21063"/>
                </a:lnTo>
                <a:lnTo>
                  <a:pt x="3095" y="21029"/>
                </a:lnTo>
                <a:lnTo>
                  <a:pt x="3022" y="21009"/>
                </a:lnTo>
                <a:lnTo>
                  <a:pt x="2942" y="21044"/>
                </a:lnTo>
                <a:lnTo>
                  <a:pt x="2862" y="21050"/>
                </a:lnTo>
                <a:lnTo>
                  <a:pt x="2782" y="21001"/>
                </a:lnTo>
                <a:lnTo>
                  <a:pt x="2696" y="21035"/>
                </a:lnTo>
                <a:lnTo>
                  <a:pt x="2659" y="21016"/>
                </a:lnTo>
                <a:lnTo>
                  <a:pt x="2611" y="21001"/>
                </a:lnTo>
                <a:lnTo>
                  <a:pt x="2543" y="21063"/>
                </a:lnTo>
                <a:lnTo>
                  <a:pt x="2478" y="21119"/>
                </a:lnTo>
                <a:lnTo>
                  <a:pt x="2399" y="21188"/>
                </a:lnTo>
                <a:lnTo>
                  <a:pt x="2319" y="21216"/>
                </a:lnTo>
                <a:lnTo>
                  <a:pt x="2239" y="21222"/>
                </a:lnTo>
                <a:lnTo>
                  <a:pt x="2171" y="21297"/>
                </a:lnTo>
                <a:lnTo>
                  <a:pt x="2079" y="21359"/>
                </a:lnTo>
                <a:lnTo>
                  <a:pt x="2048" y="21256"/>
                </a:lnTo>
                <a:lnTo>
                  <a:pt x="1968" y="21310"/>
                </a:lnTo>
                <a:lnTo>
                  <a:pt x="1951" y="21413"/>
                </a:lnTo>
                <a:lnTo>
                  <a:pt x="1985" y="21600"/>
                </a:lnTo>
                <a:lnTo>
                  <a:pt x="6393" y="21600"/>
                </a:lnTo>
                <a:lnTo>
                  <a:pt x="6511" y="21503"/>
                </a:lnTo>
                <a:lnTo>
                  <a:pt x="6579" y="21435"/>
                </a:lnTo>
                <a:lnTo>
                  <a:pt x="6659" y="21387"/>
                </a:lnTo>
                <a:lnTo>
                  <a:pt x="6750" y="21276"/>
                </a:lnTo>
                <a:lnTo>
                  <a:pt x="6782" y="21181"/>
                </a:lnTo>
                <a:lnTo>
                  <a:pt x="6808" y="21078"/>
                </a:lnTo>
                <a:lnTo>
                  <a:pt x="6888" y="21035"/>
                </a:lnTo>
                <a:lnTo>
                  <a:pt x="6920" y="20947"/>
                </a:lnTo>
                <a:lnTo>
                  <a:pt x="6951" y="20838"/>
                </a:lnTo>
                <a:lnTo>
                  <a:pt x="6963" y="20692"/>
                </a:lnTo>
                <a:lnTo>
                  <a:pt x="6941" y="20597"/>
                </a:lnTo>
                <a:lnTo>
                  <a:pt x="6941" y="20494"/>
                </a:lnTo>
                <a:lnTo>
                  <a:pt x="6920" y="20404"/>
                </a:lnTo>
                <a:lnTo>
                  <a:pt x="6915" y="20185"/>
                </a:lnTo>
                <a:lnTo>
                  <a:pt x="6898" y="20095"/>
                </a:lnTo>
                <a:lnTo>
                  <a:pt x="6866" y="20019"/>
                </a:lnTo>
                <a:lnTo>
                  <a:pt x="6851" y="19936"/>
                </a:lnTo>
                <a:lnTo>
                  <a:pt x="6840" y="19854"/>
                </a:lnTo>
                <a:lnTo>
                  <a:pt x="6813" y="19772"/>
                </a:lnTo>
                <a:lnTo>
                  <a:pt x="6772" y="19704"/>
                </a:lnTo>
                <a:lnTo>
                  <a:pt x="6724" y="19654"/>
                </a:lnTo>
                <a:lnTo>
                  <a:pt x="6692" y="19592"/>
                </a:lnTo>
                <a:lnTo>
                  <a:pt x="6670" y="19504"/>
                </a:lnTo>
                <a:lnTo>
                  <a:pt x="6680" y="19435"/>
                </a:lnTo>
                <a:lnTo>
                  <a:pt x="6719" y="19345"/>
                </a:lnTo>
                <a:lnTo>
                  <a:pt x="6750" y="19291"/>
                </a:lnTo>
                <a:lnTo>
                  <a:pt x="6782" y="19223"/>
                </a:lnTo>
                <a:lnTo>
                  <a:pt x="6840" y="19208"/>
                </a:lnTo>
                <a:lnTo>
                  <a:pt x="6878" y="19167"/>
                </a:lnTo>
                <a:lnTo>
                  <a:pt x="6851" y="19105"/>
                </a:lnTo>
                <a:lnTo>
                  <a:pt x="6845" y="19036"/>
                </a:lnTo>
                <a:lnTo>
                  <a:pt x="6856" y="18967"/>
                </a:lnTo>
                <a:lnTo>
                  <a:pt x="6883" y="18913"/>
                </a:lnTo>
                <a:lnTo>
                  <a:pt x="6925" y="18864"/>
                </a:lnTo>
                <a:lnTo>
                  <a:pt x="6968" y="18830"/>
                </a:lnTo>
                <a:lnTo>
                  <a:pt x="7016" y="18810"/>
                </a:lnTo>
                <a:lnTo>
                  <a:pt x="7058" y="18836"/>
                </a:lnTo>
                <a:lnTo>
                  <a:pt x="7084" y="18802"/>
                </a:lnTo>
                <a:lnTo>
                  <a:pt x="7144" y="18748"/>
                </a:lnTo>
                <a:lnTo>
                  <a:pt x="7164" y="18692"/>
                </a:lnTo>
                <a:lnTo>
                  <a:pt x="7127" y="18651"/>
                </a:lnTo>
                <a:close/>
                <a:moveTo>
                  <a:pt x="18387" y="19001"/>
                </a:moveTo>
                <a:lnTo>
                  <a:pt x="18387" y="19077"/>
                </a:lnTo>
                <a:lnTo>
                  <a:pt x="18372" y="19167"/>
                </a:lnTo>
                <a:lnTo>
                  <a:pt x="18319" y="19180"/>
                </a:lnTo>
                <a:lnTo>
                  <a:pt x="18266" y="19201"/>
                </a:lnTo>
                <a:lnTo>
                  <a:pt x="18196" y="19201"/>
                </a:lnTo>
                <a:lnTo>
                  <a:pt x="18138" y="19208"/>
                </a:lnTo>
                <a:lnTo>
                  <a:pt x="18075" y="19242"/>
                </a:lnTo>
                <a:lnTo>
                  <a:pt x="18021" y="19270"/>
                </a:lnTo>
                <a:lnTo>
                  <a:pt x="17968" y="19257"/>
                </a:lnTo>
                <a:lnTo>
                  <a:pt x="17915" y="19236"/>
                </a:lnTo>
                <a:lnTo>
                  <a:pt x="17867" y="19236"/>
                </a:lnTo>
                <a:lnTo>
                  <a:pt x="17809" y="19263"/>
                </a:lnTo>
                <a:lnTo>
                  <a:pt x="17749" y="19248"/>
                </a:lnTo>
                <a:lnTo>
                  <a:pt x="17696" y="19223"/>
                </a:lnTo>
                <a:lnTo>
                  <a:pt x="17642" y="19236"/>
                </a:lnTo>
                <a:lnTo>
                  <a:pt x="17606" y="19298"/>
                </a:lnTo>
                <a:lnTo>
                  <a:pt x="17558" y="19352"/>
                </a:lnTo>
                <a:lnTo>
                  <a:pt x="17499" y="19373"/>
                </a:lnTo>
                <a:lnTo>
                  <a:pt x="17425" y="19352"/>
                </a:lnTo>
                <a:lnTo>
                  <a:pt x="17356" y="19304"/>
                </a:lnTo>
                <a:lnTo>
                  <a:pt x="17313" y="19257"/>
                </a:lnTo>
                <a:lnTo>
                  <a:pt x="17250" y="19263"/>
                </a:lnTo>
                <a:lnTo>
                  <a:pt x="17212" y="19201"/>
                </a:lnTo>
                <a:lnTo>
                  <a:pt x="17180" y="19145"/>
                </a:lnTo>
                <a:lnTo>
                  <a:pt x="17132" y="19105"/>
                </a:lnTo>
                <a:lnTo>
                  <a:pt x="17091" y="19145"/>
                </a:lnTo>
                <a:lnTo>
                  <a:pt x="17026" y="19154"/>
                </a:lnTo>
                <a:lnTo>
                  <a:pt x="16989" y="19208"/>
                </a:lnTo>
                <a:lnTo>
                  <a:pt x="16936" y="19263"/>
                </a:lnTo>
                <a:lnTo>
                  <a:pt x="16878" y="19291"/>
                </a:lnTo>
                <a:lnTo>
                  <a:pt x="16813" y="19311"/>
                </a:lnTo>
                <a:lnTo>
                  <a:pt x="16760" y="19311"/>
                </a:lnTo>
                <a:lnTo>
                  <a:pt x="16702" y="19304"/>
                </a:lnTo>
                <a:lnTo>
                  <a:pt x="16627" y="19195"/>
                </a:lnTo>
                <a:lnTo>
                  <a:pt x="16590" y="19126"/>
                </a:lnTo>
                <a:lnTo>
                  <a:pt x="16542" y="19077"/>
                </a:lnTo>
                <a:lnTo>
                  <a:pt x="16505" y="19051"/>
                </a:lnTo>
                <a:lnTo>
                  <a:pt x="16431" y="19188"/>
                </a:lnTo>
                <a:lnTo>
                  <a:pt x="16392" y="19242"/>
                </a:lnTo>
                <a:lnTo>
                  <a:pt x="16361" y="19304"/>
                </a:lnTo>
                <a:lnTo>
                  <a:pt x="16324" y="19367"/>
                </a:lnTo>
                <a:lnTo>
                  <a:pt x="16266" y="19339"/>
                </a:lnTo>
                <a:lnTo>
                  <a:pt x="16213" y="19367"/>
                </a:lnTo>
                <a:lnTo>
                  <a:pt x="16148" y="19367"/>
                </a:lnTo>
                <a:lnTo>
                  <a:pt x="16095" y="19394"/>
                </a:lnTo>
                <a:lnTo>
                  <a:pt x="16047" y="19352"/>
                </a:lnTo>
                <a:lnTo>
                  <a:pt x="16000" y="19339"/>
                </a:lnTo>
                <a:lnTo>
                  <a:pt x="15962" y="19360"/>
                </a:lnTo>
                <a:lnTo>
                  <a:pt x="15909" y="19352"/>
                </a:lnTo>
                <a:lnTo>
                  <a:pt x="15851" y="19339"/>
                </a:lnTo>
                <a:lnTo>
                  <a:pt x="15792" y="19367"/>
                </a:lnTo>
                <a:lnTo>
                  <a:pt x="15739" y="19345"/>
                </a:lnTo>
                <a:lnTo>
                  <a:pt x="15691" y="19311"/>
                </a:lnTo>
                <a:lnTo>
                  <a:pt x="15659" y="19223"/>
                </a:lnTo>
                <a:lnTo>
                  <a:pt x="15638" y="19167"/>
                </a:lnTo>
                <a:lnTo>
                  <a:pt x="15611" y="19298"/>
                </a:lnTo>
                <a:lnTo>
                  <a:pt x="15568" y="19345"/>
                </a:lnTo>
                <a:lnTo>
                  <a:pt x="15505" y="19339"/>
                </a:lnTo>
                <a:lnTo>
                  <a:pt x="15447" y="19360"/>
                </a:lnTo>
                <a:lnTo>
                  <a:pt x="15393" y="19379"/>
                </a:lnTo>
                <a:lnTo>
                  <a:pt x="15335" y="19360"/>
                </a:lnTo>
                <a:lnTo>
                  <a:pt x="15292" y="19386"/>
                </a:lnTo>
                <a:lnTo>
                  <a:pt x="15260" y="19429"/>
                </a:lnTo>
                <a:lnTo>
                  <a:pt x="15229" y="19489"/>
                </a:lnTo>
                <a:lnTo>
                  <a:pt x="15181" y="19532"/>
                </a:lnTo>
                <a:lnTo>
                  <a:pt x="15122" y="19579"/>
                </a:lnTo>
                <a:lnTo>
                  <a:pt x="15079" y="19661"/>
                </a:lnTo>
                <a:lnTo>
                  <a:pt x="15063" y="19738"/>
                </a:lnTo>
                <a:lnTo>
                  <a:pt x="15036" y="19820"/>
                </a:lnTo>
                <a:lnTo>
                  <a:pt x="14978" y="19854"/>
                </a:lnTo>
                <a:lnTo>
                  <a:pt x="14920" y="19882"/>
                </a:lnTo>
                <a:lnTo>
                  <a:pt x="14850" y="19888"/>
                </a:lnTo>
                <a:lnTo>
                  <a:pt x="14813" y="19910"/>
                </a:lnTo>
                <a:lnTo>
                  <a:pt x="14787" y="20019"/>
                </a:lnTo>
                <a:lnTo>
                  <a:pt x="14770" y="20095"/>
                </a:lnTo>
                <a:lnTo>
                  <a:pt x="14734" y="20163"/>
                </a:lnTo>
                <a:lnTo>
                  <a:pt x="14702" y="20238"/>
                </a:lnTo>
                <a:lnTo>
                  <a:pt x="14680" y="20329"/>
                </a:lnTo>
                <a:lnTo>
                  <a:pt x="14649" y="20425"/>
                </a:lnTo>
                <a:lnTo>
                  <a:pt x="14584" y="20466"/>
                </a:lnTo>
                <a:lnTo>
                  <a:pt x="14516" y="20438"/>
                </a:lnTo>
                <a:lnTo>
                  <a:pt x="14468" y="20363"/>
                </a:lnTo>
                <a:lnTo>
                  <a:pt x="14499" y="20266"/>
                </a:lnTo>
                <a:lnTo>
                  <a:pt x="14526" y="20176"/>
                </a:lnTo>
                <a:lnTo>
                  <a:pt x="14537" y="20088"/>
                </a:lnTo>
                <a:lnTo>
                  <a:pt x="14468" y="20095"/>
                </a:lnTo>
                <a:lnTo>
                  <a:pt x="14463" y="20004"/>
                </a:lnTo>
                <a:lnTo>
                  <a:pt x="14511" y="19923"/>
                </a:lnTo>
                <a:lnTo>
                  <a:pt x="14564" y="19867"/>
                </a:lnTo>
                <a:lnTo>
                  <a:pt x="14569" y="19772"/>
                </a:lnTo>
                <a:lnTo>
                  <a:pt x="14574" y="19717"/>
                </a:lnTo>
                <a:lnTo>
                  <a:pt x="14526" y="19504"/>
                </a:lnTo>
                <a:lnTo>
                  <a:pt x="14468" y="19504"/>
                </a:lnTo>
                <a:lnTo>
                  <a:pt x="14409" y="19489"/>
                </a:lnTo>
                <a:lnTo>
                  <a:pt x="14356" y="19463"/>
                </a:lnTo>
                <a:lnTo>
                  <a:pt x="14298" y="19442"/>
                </a:lnTo>
                <a:lnTo>
                  <a:pt x="14245" y="19401"/>
                </a:lnTo>
                <a:lnTo>
                  <a:pt x="14192" y="19476"/>
                </a:lnTo>
                <a:lnTo>
                  <a:pt x="14143" y="19517"/>
                </a:lnTo>
                <a:lnTo>
                  <a:pt x="14090" y="19504"/>
                </a:lnTo>
                <a:lnTo>
                  <a:pt x="14042" y="19448"/>
                </a:lnTo>
                <a:lnTo>
                  <a:pt x="14006" y="19401"/>
                </a:lnTo>
                <a:lnTo>
                  <a:pt x="13931" y="19373"/>
                </a:lnTo>
                <a:lnTo>
                  <a:pt x="13899" y="19326"/>
                </a:lnTo>
                <a:lnTo>
                  <a:pt x="13846" y="19257"/>
                </a:lnTo>
                <a:lnTo>
                  <a:pt x="13839" y="19173"/>
                </a:lnTo>
                <a:lnTo>
                  <a:pt x="13793" y="19126"/>
                </a:lnTo>
                <a:lnTo>
                  <a:pt x="13740" y="19105"/>
                </a:lnTo>
                <a:lnTo>
                  <a:pt x="13686" y="19098"/>
                </a:lnTo>
                <a:lnTo>
                  <a:pt x="13633" y="19111"/>
                </a:lnTo>
                <a:lnTo>
                  <a:pt x="13573" y="19139"/>
                </a:lnTo>
                <a:lnTo>
                  <a:pt x="13527" y="19173"/>
                </a:lnTo>
                <a:lnTo>
                  <a:pt x="13479" y="19229"/>
                </a:lnTo>
                <a:lnTo>
                  <a:pt x="13467" y="19298"/>
                </a:lnTo>
                <a:lnTo>
                  <a:pt x="13420" y="19339"/>
                </a:lnTo>
                <a:lnTo>
                  <a:pt x="13361" y="19339"/>
                </a:lnTo>
                <a:lnTo>
                  <a:pt x="13324" y="19386"/>
                </a:lnTo>
                <a:lnTo>
                  <a:pt x="13271" y="19463"/>
                </a:lnTo>
                <a:lnTo>
                  <a:pt x="13218" y="19435"/>
                </a:lnTo>
                <a:lnTo>
                  <a:pt x="13174" y="19476"/>
                </a:lnTo>
                <a:lnTo>
                  <a:pt x="13121" y="19523"/>
                </a:lnTo>
                <a:lnTo>
                  <a:pt x="13080" y="19573"/>
                </a:lnTo>
                <a:lnTo>
                  <a:pt x="13010" y="19607"/>
                </a:lnTo>
                <a:lnTo>
                  <a:pt x="12952" y="19641"/>
                </a:lnTo>
                <a:lnTo>
                  <a:pt x="12894" y="19710"/>
                </a:lnTo>
                <a:lnTo>
                  <a:pt x="12840" y="19745"/>
                </a:lnTo>
                <a:lnTo>
                  <a:pt x="12819" y="19833"/>
                </a:lnTo>
                <a:lnTo>
                  <a:pt x="12761" y="19888"/>
                </a:lnTo>
                <a:lnTo>
                  <a:pt x="12717" y="19833"/>
                </a:lnTo>
                <a:lnTo>
                  <a:pt x="12676" y="19757"/>
                </a:lnTo>
                <a:lnTo>
                  <a:pt x="12616" y="19772"/>
                </a:lnTo>
                <a:lnTo>
                  <a:pt x="12563" y="19723"/>
                </a:lnTo>
                <a:lnTo>
                  <a:pt x="12543" y="19648"/>
                </a:lnTo>
                <a:lnTo>
                  <a:pt x="12478" y="19620"/>
                </a:lnTo>
                <a:lnTo>
                  <a:pt x="12446" y="19689"/>
                </a:lnTo>
                <a:lnTo>
                  <a:pt x="12415" y="19807"/>
                </a:lnTo>
                <a:lnTo>
                  <a:pt x="12372" y="19860"/>
                </a:lnTo>
                <a:lnTo>
                  <a:pt x="12313" y="19882"/>
                </a:lnTo>
                <a:lnTo>
                  <a:pt x="12255" y="19923"/>
                </a:lnTo>
                <a:lnTo>
                  <a:pt x="12207" y="19985"/>
                </a:lnTo>
                <a:lnTo>
                  <a:pt x="12144" y="20013"/>
                </a:lnTo>
                <a:lnTo>
                  <a:pt x="12084" y="20039"/>
                </a:lnTo>
                <a:lnTo>
                  <a:pt x="12021" y="20047"/>
                </a:lnTo>
                <a:lnTo>
                  <a:pt x="11951" y="20047"/>
                </a:lnTo>
                <a:lnTo>
                  <a:pt x="11888" y="20054"/>
                </a:lnTo>
                <a:lnTo>
                  <a:pt x="11818" y="20095"/>
                </a:lnTo>
                <a:lnTo>
                  <a:pt x="11782" y="20026"/>
                </a:lnTo>
                <a:lnTo>
                  <a:pt x="11755" y="19951"/>
                </a:lnTo>
                <a:lnTo>
                  <a:pt x="11692" y="19936"/>
                </a:lnTo>
                <a:lnTo>
                  <a:pt x="11627" y="19916"/>
                </a:lnTo>
                <a:lnTo>
                  <a:pt x="11569" y="19910"/>
                </a:lnTo>
                <a:lnTo>
                  <a:pt x="11499" y="19916"/>
                </a:lnTo>
                <a:lnTo>
                  <a:pt x="11436" y="19944"/>
                </a:lnTo>
                <a:lnTo>
                  <a:pt x="11388" y="20026"/>
                </a:lnTo>
                <a:lnTo>
                  <a:pt x="11366" y="19944"/>
                </a:lnTo>
                <a:lnTo>
                  <a:pt x="11286" y="19929"/>
                </a:lnTo>
                <a:lnTo>
                  <a:pt x="11228" y="19991"/>
                </a:lnTo>
                <a:lnTo>
                  <a:pt x="11201" y="20082"/>
                </a:lnTo>
                <a:lnTo>
                  <a:pt x="11138" y="20122"/>
                </a:lnTo>
                <a:lnTo>
                  <a:pt x="11100" y="20047"/>
                </a:lnTo>
                <a:lnTo>
                  <a:pt x="11058" y="19936"/>
                </a:lnTo>
                <a:lnTo>
                  <a:pt x="11000" y="19970"/>
                </a:lnTo>
                <a:lnTo>
                  <a:pt x="10957" y="19916"/>
                </a:lnTo>
                <a:lnTo>
                  <a:pt x="10921" y="19991"/>
                </a:lnTo>
                <a:lnTo>
                  <a:pt x="10872" y="20039"/>
                </a:lnTo>
                <a:lnTo>
                  <a:pt x="10802" y="20073"/>
                </a:lnTo>
                <a:lnTo>
                  <a:pt x="10744" y="20129"/>
                </a:lnTo>
                <a:lnTo>
                  <a:pt x="10681" y="20163"/>
                </a:lnTo>
                <a:lnTo>
                  <a:pt x="10616" y="20191"/>
                </a:lnTo>
                <a:lnTo>
                  <a:pt x="10553" y="20232"/>
                </a:lnTo>
                <a:lnTo>
                  <a:pt x="10488" y="20314"/>
                </a:lnTo>
                <a:lnTo>
                  <a:pt x="10468" y="20219"/>
                </a:lnTo>
                <a:lnTo>
                  <a:pt x="10399" y="20204"/>
                </a:lnTo>
                <a:lnTo>
                  <a:pt x="10324" y="20232"/>
                </a:lnTo>
                <a:lnTo>
                  <a:pt x="10249" y="20273"/>
                </a:lnTo>
                <a:lnTo>
                  <a:pt x="10181" y="20260"/>
                </a:lnTo>
                <a:lnTo>
                  <a:pt x="10164" y="20170"/>
                </a:lnTo>
                <a:lnTo>
                  <a:pt x="10101" y="20150"/>
                </a:lnTo>
                <a:lnTo>
                  <a:pt x="10074" y="20238"/>
                </a:lnTo>
                <a:lnTo>
                  <a:pt x="10069" y="20329"/>
                </a:lnTo>
                <a:lnTo>
                  <a:pt x="10000" y="20314"/>
                </a:lnTo>
                <a:lnTo>
                  <a:pt x="9973" y="20238"/>
                </a:lnTo>
                <a:lnTo>
                  <a:pt x="9903" y="20226"/>
                </a:lnTo>
                <a:lnTo>
                  <a:pt x="9862" y="20288"/>
                </a:lnTo>
                <a:lnTo>
                  <a:pt x="9835" y="20404"/>
                </a:lnTo>
                <a:lnTo>
                  <a:pt x="9787" y="20500"/>
                </a:lnTo>
                <a:lnTo>
                  <a:pt x="9729" y="20576"/>
                </a:lnTo>
                <a:lnTo>
                  <a:pt x="9664" y="20638"/>
                </a:lnTo>
                <a:lnTo>
                  <a:pt x="9601" y="20685"/>
                </a:lnTo>
                <a:lnTo>
                  <a:pt x="9564" y="20769"/>
                </a:lnTo>
                <a:lnTo>
                  <a:pt x="9543" y="20878"/>
                </a:lnTo>
                <a:lnTo>
                  <a:pt x="9606" y="20947"/>
                </a:lnTo>
                <a:lnTo>
                  <a:pt x="9591" y="21057"/>
                </a:lnTo>
                <a:lnTo>
                  <a:pt x="9531" y="21138"/>
                </a:lnTo>
                <a:lnTo>
                  <a:pt x="9484" y="21235"/>
                </a:lnTo>
                <a:lnTo>
                  <a:pt x="9398" y="21325"/>
                </a:lnTo>
                <a:lnTo>
                  <a:pt x="9335" y="21400"/>
                </a:lnTo>
                <a:lnTo>
                  <a:pt x="9265" y="21469"/>
                </a:lnTo>
                <a:lnTo>
                  <a:pt x="9192" y="21531"/>
                </a:lnTo>
                <a:lnTo>
                  <a:pt x="9105" y="21579"/>
                </a:lnTo>
                <a:lnTo>
                  <a:pt x="8979" y="21600"/>
                </a:lnTo>
                <a:lnTo>
                  <a:pt x="20048" y="21600"/>
                </a:lnTo>
                <a:lnTo>
                  <a:pt x="20069" y="21463"/>
                </a:lnTo>
                <a:lnTo>
                  <a:pt x="20089" y="21332"/>
                </a:lnTo>
                <a:lnTo>
                  <a:pt x="20132" y="21241"/>
                </a:lnTo>
                <a:lnTo>
                  <a:pt x="20176" y="21132"/>
                </a:lnTo>
                <a:lnTo>
                  <a:pt x="20195" y="21022"/>
                </a:lnTo>
                <a:lnTo>
                  <a:pt x="20275" y="20960"/>
                </a:lnTo>
                <a:lnTo>
                  <a:pt x="20308" y="20863"/>
                </a:lnTo>
                <a:lnTo>
                  <a:pt x="20382" y="20823"/>
                </a:lnTo>
                <a:lnTo>
                  <a:pt x="20415" y="20713"/>
                </a:lnTo>
                <a:lnTo>
                  <a:pt x="20435" y="20623"/>
                </a:lnTo>
                <a:lnTo>
                  <a:pt x="20456" y="20507"/>
                </a:lnTo>
                <a:lnTo>
                  <a:pt x="20488" y="20425"/>
                </a:lnTo>
                <a:lnTo>
                  <a:pt x="20500" y="20329"/>
                </a:lnTo>
                <a:lnTo>
                  <a:pt x="20456" y="20260"/>
                </a:lnTo>
                <a:lnTo>
                  <a:pt x="20393" y="20211"/>
                </a:lnTo>
                <a:lnTo>
                  <a:pt x="20335" y="20157"/>
                </a:lnTo>
                <a:lnTo>
                  <a:pt x="20270" y="20122"/>
                </a:lnTo>
                <a:lnTo>
                  <a:pt x="20202" y="20107"/>
                </a:lnTo>
                <a:lnTo>
                  <a:pt x="20132" y="20107"/>
                </a:lnTo>
                <a:lnTo>
                  <a:pt x="20069" y="20095"/>
                </a:lnTo>
                <a:lnTo>
                  <a:pt x="19999" y="20101"/>
                </a:lnTo>
                <a:lnTo>
                  <a:pt x="19936" y="20067"/>
                </a:lnTo>
                <a:lnTo>
                  <a:pt x="19888" y="19985"/>
                </a:lnTo>
                <a:lnTo>
                  <a:pt x="19823" y="19936"/>
                </a:lnTo>
                <a:lnTo>
                  <a:pt x="19797" y="19848"/>
                </a:lnTo>
                <a:lnTo>
                  <a:pt x="19728" y="19826"/>
                </a:lnTo>
                <a:lnTo>
                  <a:pt x="19659" y="19807"/>
                </a:lnTo>
                <a:lnTo>
                  <a:pt x="19605" y="19751"/>
                </a:lnTo>
                <a:lnTo>
                  <a:pt x="19564" y="19689"/>
                </a:lnTo>
                <a:lnTo>
                  <a:pt x="19511" y="19626"/>
                </a:lnTo>
                <a:lnTo>
                  <a:pt x="19472" y="19695"/>
                </a:lnTo>
                <a:lnTo>
                  <a:pt x="19404" y="19695"/>
                </a:lnTo>
                <a:lnTo>
                  <a:pt x="19344" y="19661"/>
                </a:lnTo>
                <a:lnTo>
                  <a:pt x="19265" y="19626"/>
                </a:lnTo>
                <a:lnTo>
                  <a:pt x="19192" y="19592"/>
                </a:lnTo>
                <a:lnTo>
                  <a:pt x="19127" y="19545"/>
                </a:lnTo>
                <a:lnTo>
                  <a:pt x="19064" y="19498"/>
                </a:lnTo>
                <a:lnTo>
                  <a:pt x="19025" y="19435"/>
                </a:lnTo>
                <a:lnTo>
                  <a:pt x="19037" y="19367"/>
                </a:lnTo>
                <a:lnTo>
                  <a:pt x="18994" y="19304"/>
                </a:lnTo>
                <a:lnTo>
                  <a:pt x="18931" y="19291"/>
                </a:lnTo>
                <a:lnTo>
                  <a:pt x="18856" y="19276"/>
                </a:lnTo>
                <a:lnTo>
                  <a:pt x="18798" y="19283"/>
                </a:lnTo>
                <a:lnTo>
                  <a:pt x="18723" y="19283"/>
                </a:lnTo>
                <a:lnTo>
                  <a:pt x="18670" y="19298"/>
                </a:lnTo>
                <a:lnTo>
                  <a:pt x="18595" y="19298"/>
                </a:lnTo>
                <a:lnTo>
                  <a:pt x="18527" y="19311"/>
                </a:lnTo>
                <a:lnTo>
                  <a:pt x="18478" y="19276"/>
                </a:lnTo>
                <a:lnTo>
                  <a:pt x="18452" y="19214"/>
                </a:lnTo>
                <a:lnTo>
                  <a:pt x="18435" y="19139"/>
                </a:lnTo>
                <a:lnTo>
                  <a:pt x="18425" y="19051"/>
                </a:lnTo>
                <a:lnTo>
                  <a:pt x="18387" y="19001"/>
                </a:lnTo>
                <a:close/>
                <a:moveTo>
                  <a:pt x="6404" y="19695"/>
                </a:moveTo>
                <a:lnTo>
                  <a:pt x="6351" y="19729"/>
                </a:lnTo>
                <a:lnTo>
                  <a:pt x="6320" y="19826"/>
                </a:lnTo>
                <a:lnTo>
                  <a:pt x="6320" y="20004"/>
                </a:lnTo>
                <a:lnTo>
                  <a:pt x="6313" y="20088"/>
                </a:lnTo>
                <a:lnTo>
                  <a:pt x="6298" y="20204"/>
                </a:lnTo>
                <a:lnTo>
                  <a:pt x="6228" y="20198"/>
                </a:lnTo>
                <a:lnTo>
                  <a:pt x="6192" y="20226"/>
                </a:lnTo>
                <a:lnTo>
                  <a:pt x="6127" y="20322"/>
                </a:lnTo>
                <a:lnTo>
                  <a:pt x="6127" y="20417"/>
                </a:lnTo>
                <a:lnTo>
                  <a:pt x="6175" y="20494"/>
                </a:lnTo>
                <a:lnTo>
                  <a:pt x="6240" y="20460"/>
                </a:lnTo>
                <a:lnTo>
                  <a:pt x="6308" y="20425"/>
                </a:lnTo>
                <a:lnTo>
                  <a:pt x="6276" y="20520"/>
                </a:lnTo>
                <a:lnTo>
                  <a:pt x="6356" y="20528"/>
                </a:lnTo>
                <a:lnTo>
                  <a:pt x="6419" y="20473"/>
                </a:lnTo>
                <a:lnTo>
                  <a:pt x="6489" y="20445"/>
                </a:lnTo>
                <a:lnTo>
                  <a:pt x="6506" y="20348"/>
                </a:lnTo>
                <a:lnTo>
                  <a:pt x="6516" y="20260"/>
                </a:lnTo>
                <a:lnTo>
                  <a:pt x="6511" y="20150"/>
                </a:lnTo>
                <a:lnTo>
                  <a:pt x="6494" y="20047"/>
                </a:lnTo>
                <a:lnTo>
                  <a:pt x="6473" y="19951"/>
                </a:lnTo>
                <a:lnTo>
                  <a:pt x="6446" y="19854"/>
                </a:lnTo>
                <a:lnTo>
                  <a:pt x="6436" y="19772"/>
                </a:lnTo>
                <a:lnTo>
                  <a:pt x="6404" y="19695"/>
                </a:lnTo>
                <a:close/>
                <a:moveTo>
                  <a:pt x="4569" y="20335"/>
                </a:moveTo>
                <a:lnTo>
                  <a:pt x="4531" y="20376"/>
                </a:lnTo>
                <a:lnTo>
                  <a:pt x="4564" y="20473"/>
                </a:lnTo>
                <a:lnTo>
                  <a:pt x="4623" y="20520"/>
                </a:lnTo>
                <a:lnTo>
                  <a:pt x="4702" y="20507"/>
                </a:lnTo>
                <a:lnTo>
                  <a:pt x="4770" y="20520"/>
                </a:lnTo>
                <a:lnTo>
                  <a:pt x="4845" y="20507"/>
                </a:lnTo>
                <a:lnTo>
                  <a:pt x="4888" y="20528"/>
                </a:lnTo>
                <a:lnTo>
                  <a:pt x="4857" y="20391"/>
                </a:lnTo>
                <a:lnTo>
                  <a:pt x="4792" y="20417"/>
                </a:lnTo>
                <a:lnTo>
                  <a:pt x="4729" y="20382"/>
                </a:lnTo>
                <a:lnTo>
                  <a:pt x="4644" y="20363"/>
                </a:lnTo>
                <a:lnTo>
                  <a:pt x="4569" y="20335"/>
                </a:lnTo>
                <a:close/>
                <a:moveTo>
                  <a:pt x="3117" y="20713"/>
                </a:moveTo>
                <a:lnTo>
                  <a:pt x="3075" y="20769"/>
                </a:lnTo>
                <a:lnTo>
                  <a:pt x="3155" y="20844"/>
                </a:lnTo>
                <a:lnTo>
                  <a:pt x="3228" y="20872"/>
                </a:lnTo>
                <a:lnTo>
                  <a:pt x="3266" y="20885"/>
                </a:lnTo>
                <a:lnTo>
                  <a:pt x="3175" y="20775"/>
                </a:lnTo>
                <a:lnTo>
                  <a:pt x="3117" y="20713"/>
                </a:lnTo>
                <a:close/>
                <a:moveTo>
                  <a:pt x="3361" y="20735"/>
                </a:moveTo>
                <a:lnTo>
                  <a:pt x="3346" y="20823"/>
                </a:lnTo>
                <a:lnTo>
                  <a:pt x="3404" y="20919"/>
                </a:lnTo>
                <a:lnTo>
                  <a:pt x="3484" y="20941"/>
                </a:lnTo>
                <a:lnTo>
                  <a:pt x="3542" y="20872"/>
                </a:lnTo>
                <a:lnTo>
                  <a:pt x="3574" y="20775"/>
                </a:lnTo>
                <a:lnTo>
                  <a:pt x="3506" y="20823"/>
                </a:lnTo>
                <a:lnTo>
                  <a:pt x="3431" y="20782"/>
                </a:lnTo>
                <a:lnTo>
                  <a:pt x="3361" y="20735"/>
                </a:lnTo>
                <a:close/>
              </a:path>
            </a:pathLst>
          </a:custGeom>
          <a:solidFill>
            <a:srgbClr val="CAD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4"/>
          <p:cNvSpPr txBox="1"/>
          <p:nvPr/>
        </p:nvSpPr>
        <p:spPr>
          <a:xfrm>
            <a:off x="1193840" y="697113"/>
            <a:ext cx="219963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i="0" lang="en-US" sz="5000" u="none" cap="none" strike="noStrike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Meaning an manuscript can be quickly compared to all authors in the world with their bibliometrics</a:t>
            </a:r>
            <a:endParaRPr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9" name="Google Shape;519;p14"/>
          <p:cNvSpPr/>
          <p:nvPr/>
        </p:nvSpPr>
        <p:spPr>
          <a:xfrm>
            <a:off x="11826015" y="5958603"/>
            <a:ext cx="731970" cy="947892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178A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0" name="Google Shape;520;p14"/>
          <p:cNvSpPr/>
          <p:nvPr/>
        </p:nvSpPr>
        <p:spPr>
          <a:xfrm>
            <a:off x="7496966" y="4235615"/>
            <a:ext cx="601668" cy="1532408"/>
          </a:xfrm>
          <a:custGeom>
            <a:rect b="b" l="l" r="r" t="t"/>
            <a:pathLst>
              <a:path extrusionOk="0" h="21537" w="21545">
                <a:moveTo>
                  <a:pt x="10757" y="0"/>
                </a:moveTo>
                <a:cubicBezTo>
                  <a:pt x="9439" y="5"/>
                  <a:pt x="8698" y="263"/>
                  <a:pt x="8424" y="635"/>
                </a:cubicBezTo>
                <a:cubicBezTo>
                  <a:pt x="8300" y="812"/>
                  <a:pt x="8288" y="1023"/>
                  <a:pt x="8329" y="1249"/>
                </a:cubicBezTo>
                <a:cubicBezTo>
                  <a:pt x="8261" y="1249"/>
                  <a:pt x="8177" y="1249"/>
                  <a:pt x="8081" y="1249"/>
                </a:cubicBezTo>
                <a:cubicBezTo>
                  <a:pt x="7641" y="1260"/>
                  <a:pt x="7973" y="1654"/>
                  <a:pt x="8261" y="1885"/>
                </a:cubicBezTo>
                <a:cubicBezTo>
                  <a:pt x="8316" y="1934"/>
                  <a:pt x="8450" y="1923"/>
                  <a:pt x="8505" y="1917"/>
                </a:cubicBezTo>
                <a:cubicBezTo>
                  <a:pt x="8643" y="2311"/>
                  <a:pt x="8768" y="2428"/>
                  <a:pt x="9166" y="2601"/>
                </a:cubicBezTo>
                <a:lnTo>
                  <a:pt x="9166" y="2789"/>
                </a:lnTo>
                <a:cubicBezTo>
                  <a:pt x="9152" y="3032"/>
                  <a:pt x="8698" y="3329"/>
                  <a:pt x="8149" y="3442"/>
                </a:cubicBezTo>
                <a:cubicBezTo>
                  <a:pt x="7943" y="3485"/>
                  <a:pt x="7630" y="3511"/>
                  <a:pt x="7630" y="3511"/>
                </a:cubicBezTo>
                <a:cubicBezTo>
                  <a:pt x="5270" y="3657"/>
                  <a:pt x="4499" y="3991"/>
                  <a:pt x="4306" y="4799"/>
                </a:cubicBezTo>
                <a:cubicBezTo>
                  <a:pt x="4210" y="5165"/>
                  <a:pt x="4197" y="5989"/>
                  <a:pt x="3963" y="6716"/>
                </a:cubicBezTo>
                <a:cubicBezTo>
                  <a:pt x="3922" y="6835"/>
                  <a:pt x="3870" y="6948"/>
                  <a:pt x="3787" y="7067"/>
                </a:cubicBezTo>
                <a:cubicBezTo>
                  <a:pt x="3609" y="7331"/>
                  <a:pt x="3266" y="7880"/>
                  <a:pt x="3170" y="8279"/>
                </a:cubicBezTo>
                <a:cubicBezTo>
                  <a:pt x="2964" y="9178"/>
                  <a:pt x="2744" y="9534"/>
                  <a:pt x="2565" y="10208"/>
                </a:cubicBezTo>
                <a:cubicBezTo>
                  <a:pt x="2551" y="10272"/>
                  <a:pt x="2484" y="10391"/>
                  <a:pt x="2484" y="10391"/>
                </a:cubicBezTo>
                <a:cubicBezTo>
                  <a:pt x="2305" y="10693"/>
                  <a:pt x="1877" y="10784"/>
                  <a:pt x="1493" y="10913"/>
                </a:cubicBezTo>
                <a:cubicBezTo>
                  <a:pt x="916" y="11107"/>
                  <a:pt x="671" y="11462"/>
                  <a:pt x="95" y="11672"/>
                </a:cubicBezTo>
                <a:cubicBezTo>
                  <a:pt x="53" y="11683"/>
                  <a:pt x="27" y="11705"/>
                  <a:pt x="13" y="11721"/>
                </a:cubicBezTo>
                <a:cubicBezTo>
                  <a:pt x="-28" y="11759"/>
                  <a:pt x="12" y="11802"/>
                  <a:pt x="301" y="11797"/>
                </a:cubicBezTo>
                <a:cubicBezTo>
                  <a:pt x="740" y="11786"/>
                  <a:pt x="1289" y="11467"/>
                  <a:pt x="1399" y="11489"/>
                </a:cubicBezTo>
                <a:cubicBezTo>
                  <a:pt x="1481" y="11505"/>
                  <a:pt x="1451" y="11516"/>
                  <a:pt x="1437" y="11613"/>
                </a:cubicBezTo>
                <a:cubicBezTo>
                  <a:pt x="1355" y="11856"/>
                  <a:pt x="1080" y="12297"/>
                  <a:pt x="1025" y="12377"/>
                </a:cubicBezTo>
                <a:cubicBezTo>
                  <a:pt x="1012" y="12388"/>
                  <a:pt x="1013" y="12405"/>
                  <a:pt x="1000" y="12416"/>
                </a:cubicBezTo>
                <a:lnTo>
                  <a:pt x="905" y="12561"/>
                </a:lnTo>
                <a:cubicBezTo>
                  <a:pt x="878" y="12604"/>
                  <a:pt x="916" y="12654"/>
                  <a:pt x="1012" y="12680"/>
                </a:cubicBezTo>
                <a:cubicBezTo>
                  <a:pt x="1054" y="12691"/>
                  <a:pt x="1096" y="12691"/>
                  <a:pt x="1137" y="12691"/>
                </a:cubicBezTo>
                <a:cubicBezTo>
                  <a:pt x="1247" y="12691"/>
                  <a:pt x="1358" y="12663"/>
                  <a:pt x="1386" y="12615"/>
                </a:cubicBezTo>
                <a:lnTo>
                  <a:pt x="1493" y="12458"/>
                </a:lnTo>
                <a:cubicBezTo>
                  <a:pt x="1548" y="12399"/>
                  <a:pt x="1629" y="12308"/>
                  <a:pt x="1712" y="12206"/>
                </a:cubicBezTo>
                <a:cubicBezTo>
                  <a:pt x="1794" y="12109"/>
                  <a:pt x="1891" y="11995"/>
                  <a:pt x="1973" y="11888"/>
                </a:cubicBezTo>
                <a:cubicBezTo>
                  <a:pt x="1987" y="11888"/>
                  <a:pt x="1990" y="11888"/>
                  <a:pt x="2003" y="11888"/>
                </a:cubicBezTo>
                <a:cubicBezTo>
                  <a:pt x="1893" y="12103"/>
                  <a:pt x="1726" y="12449"/>
                  <a:pt x="1630" y="12627"/>
                </a:cubicBezTo>
                <a:lnTo>
                  <a:pt x="1574" y="12717"/>
                </a:lnTo>
                <a:cubicBezTo>
                  <a:pt x="1561" y="12744"/>
                  <a:pt x="1577" y="12767"/>
                  <a:pt x="1604" y="12788"/>
                </a:cubicBezTo>
                <a:cubicBezTo>
                  <a:pt x="1618" y="12820"/>
                  <a:pt x="1660" y="12837"/>
                  <a:pt x="1729" y="12842"/>
                </a:cubicBezTo>
                <a:cubicBezTo>
                  <a:pt x="1839" y="12853"/>
                  <a:pt x="1905" y="12847"/>
                  <a:pt x="1973" y="12820"/>
                </a:cubicBezTo>
                <a:cubicBezTo>
                  <a:pt x="2028" y="12809"/>
                  <a:pt x="2057" y="12788"/>
                  <a:pt x="2085" y="12761"/>
                </a:cubicBezTo>
                <a:lnTo>
                  <a:pt x="2179" y="12610"/>
                </a:lnTo>
                <a:cubicBezTo>
                  <a:pt x="2303" y="12427"/>
                  <a:pt x="2480" y="12157"/>
                  <a:pt x="2604" y="11973"/>
                </a:cubicBezTo>
                <a:cubicBezTo>
                  <a:pt x="2617" y="11968"/>
                  <a:pt x="2634" y="11975"/>
                  <a:pt x="2634" y="11980"/>
                </a:cubicBezTo>
                <a:cubicBezTo>
                  <a:pt x="2620" y="12045"/>
                  <a:pt x="2605" y="12114"/>
                  <a:pt x="2578" y="12184"/>
                </a:cubicBezTo>
                <a:lnTo>
                  <a:pt x="2428" y="12642"/>
                </a:lnTo>
                <a:cubicBezTo>
                  <a:pt x="2414" y="12696"/>
                  <a:pt x="2496" y="12749"/>
                  <a:pt x="2634" y="12755"/>
                </a:cubicBezTo>
                <a:cubicBezTo>
                  <a:pt x="2647" y="12755"/>
                  <a:pt x="2659" y="12755"/>
                  <a:pt x="2672" y="12755"/>
                </a:cubicBezTo>
                <a:cubicBezTo>
                  <a:pt x="2796" y="12755"/>
                  <a:pt x="2907" y="12717"/>
                  <a:pt x="2921" y="12669"/>
                </a:cubicBezTo>
                <a:lnTo>
                  <a:pt x="3003" y="12438"/>
                </a:lnTo>
                <a:cubicBezTo>
                  <a:pt x="3085" y="12282"/>
                  <a:pt x="3208" y="12066"/>
                  <a:pt x="3290" y="11904"/>
                </a:cubicBezTo>
                <a:cubicBezTo>
                  <a:pt x="3304" y="11894"/>
                  <a:pt x="3333" y="11899"/>
                  <a:pt x="3333" y="11909"/>
                </a:cubicBezTo>
                <a:cubicBezTo>
                  <a:pt x="3319" y="12006"/>
                  <a:pt x="3321" y="12115"/>
                  <a:pt x="3307" y="12223"/>
                </a:cubicBezTo>
                <a:cubicBezTo>
                  <a:pt x="3307" y="12239"/>
                  <a:pt x="3304" y="12260"/>
                  <a:pt x="3290" y="12276"/>
                </a:cubicBezTo>
                <a:lnTo>
                  <a:pt x="3264" y="12399"/>
                </a:lnTo>
                <a:cubicBezTo>
                  <a:pt x="3250" y="12442"/>
                  <a:pt x="3347" y="12487"/>
                  <a:pt x="3457" y="12492"/>
                </a:cubicBezTo>
                <a:cubicBezTo>
                  <a:pt x="3457" y="12492"/>
                  <a:pt x="3470" y="12492"/>
                  <a:pt x="3470" y="12492"/>
                </a:cubicBezTo>
                <a:cubicBezTo>
                  <a:pt x="3580" y="12492"/>
                  <a:pt x="3676" y="12459"/>
                  <a:pt x="3676" y="12416"/>
                </a:cubicBezTo>
                <a:lnTo>
                  <a:pt x="3702" y="12313"/>
                </a:lnTo>
                <a:cubicBezTo>
                  <a:pt x="3702" y="12303"/>
                  <a:pt x="3719" y="12292"/>
                  <a:pt x="3719" y="12281"/>
                </a:cubicBezTo>
                <a:cubicBezTo>
                  <a:pt x="3829" y="11748"/>
                  <a:pt x="3895" y="11834"/>
                  <a:pt x="3963" y="11591"/>
                </a:cubicBezTo>
                <a:cubicBezTo>
                  <a:pt x="4032" y="11317"/>
                  <a:pt x="4128" y="11097"/>
                  <a:pt x="4032" y="10822"/>
                </a:cubicBezTo>
                <a:cubicBezTo>
                  <a:pt x="4032" y="10806"/>
                  <a:pt x="4018" y="10789"/>
                  <a:pt x="4032" y="10773"/>
                </a:cubicBezTo>
                <a:cubicBezTo>
                  <a:pt x="4073" y="10622"/>
                  <a:pt x="4293" y="10422"/>
                  <a:pt x="4581" y="10034"/>
                </a:cubicBezTo>
                <a:cubicBezTo>
                  <a:pt x="5377" y="8919"/>
                  <a:pt x="5610" y="8640"/>
                  <a:pt x="6091" y="7348"/>
                </a:cubicBezTo>
                <a:lnTo>
                  <a:pt x="6327" y="6748"/>
                </a:lnTo>
                <a:cubicBezTo>
                  <a:pt x="6340" y="6716"/>
                  <a:pt x="6463" y="6716"/>
                  <a:pt x="6477" y="6748"/>
                </a:cubicBezTo>
                <a:cubicBezTo>
                  <a:pt x="6490" y="6808"/>
                  <a:pt x="6501" y="6868"/>
                  <a:pt x="6515" y="6922"/>
                </a:cubicBezTo>
                <a:cubicBezTo>
                  <a:pt x="6803" y="7929"/>
                  <a:pt x="6447" y="8661"/>
                  <a:pt x="6447" y="8661"/>
                </a:cubicBezTo>
                <a:cubicBezTo>
                  <a:pt x="5966" y="9975"/>
                  <a:pt x="5760" y="10762"/>
                  <a:pt x="6035" y="12238"/>
                </a:cubicBezTo>
                <a:cubicBezTo>
                  <a:pt x="6117" y="12690"/>
                  <a:pt x="6297" y="13246"/>
                  <a:pt x="6421" y="13655"/>
                </a:cubicBezTo>
                <a:cubicBezTo>
                  <a:pt x="6503" y="13914"/>
                  <a:pt x="6544" y="14172"/>
                  <a:pt x="6558" y="14436"/>
                </a:cubicBezTo>
                <a:cubicBezTo>
                  <a:pt x="6599" y="16758"/>
                  <a:pt x="6968" y="17237"/>
                  <a:pt x="7819" y="19607"/>
                </a:cubicBezTo>
                <a:cubicBezTo>
                  <a:pt x="7956" y="19984"/>
                  <a:pt x="7809" y="20189"/>
                  <a:pt x="7699" y="20313"/>
                </a:cubicBezTo>
                <a:cubicBezTo>
                  <a:pt x="7589" y="20436"/>
                  <a:pt x="6517" y="20958"/>
                  <a:pt x="6215" y="21104"/>
                </a:cubicBezTo>
                <a:cubicBezTo>
                  <a:pt x="6037" y="21190"/>
                  <a:pt x="5500" y="21336"/>
                  <a:pt x="5898" y="21417"/>
                </a:cubicBezTo>
                <a:cubicBezTo>
                  <a:pt x="6776" y="21600"/>
                  <a:pt x="8203" y="21595"/>
                  <a:pt x="9123" y="21245"/>
                </a:cubicBezTo>
                <a:cubicBezTo>
                  <a:pt x="9356" y="21154"/>
                  <a:pt x="9331" y="21002"/>
                  <a:pt x="9496" y="20900"/>
                </a:cubicBezTo>
                <a:cubicBezTo>
                  <a:pt x="9661" y="20803"/>
                  <a:pt x="9837" y="20764"/>
                  <a:pt x="10015" y="20619"/>
                </a:cubicBezTo>
                <a:cubicBezTo>
                  <a:pt x="10207" y="20474"/>
                  <a:pt x="9920" y="20108"/>
                  <a:pt x="9865" y="19580"/>
                </a:cubicBezTo>
                <a:cubicBezTo>
                  <a:pt x="9837" y="19349"/>
                  <a:pt x="9894" y="18583"/>
                  <a:pt x="9976" y="17867"/>
                </a:cubicBezTo>
                <a:cubicBezTo>
                  <a:pt x="10141" y="16466"/>
                  <a:pt x="10512" y="16407"/>
                  <a:pt x="10320" y="14554"/>
                </a:cubicBezTo>
                <a:cubicBezTo>
                  <a:pt x="10320" y="14554"/>
                  <a:pt x="10416" y="14059"/>
                  <a:pt x="10513" y="13386"/>
                </a:cubicBezTo>
                <a:cubicBezTo>
                  <a:pt x="10567" y="12998"/>
                  <a:pt x="10663" y="12325"/>
                  <a:pt x="10718" y="11904"/>
                </a:cubicBezTo>
                <a:cubicBezTo>
                  <a:pt x="10718" y="11883"/>
                  <a:pt x="10800" y="11883"/>
                  <a:pt x="10800" y="11904"/>
                </a:cubicBezTo>
                <a:cubicBezTo>
                  <a:pt x="10869" y="12325"/>
                  <a:pt x="10951" y="12998"/>
                  <a:pt x="11006" y="13386"/>
                </a:cubicBezTo>
                <a:cubicBezTo>
                  <a:pt x="11102" y="14054"/>
                  <a:pt x="11199" y="14554"/>
                  <a:pt x="11199" y="14554"/>
                </a:cubicBezTo>
                <a:cubicBezTo>
                  <a:pt x="11007" y="16407"/>
                  <a:pt x="11377" y="16461"/>
                  <a:pt x="11542" y="17867"/>
                </a:cubicBezTo>
                <a:cubicBezTo>
                  <a:pt x="11624" y="18583"/>
                  <a:pt x="11677" y="19349"/>
                  <a:pt x="11649" y="19580"/>
                </a:cubicBezTo>
                <a:cubicBezTo>
                  <a:pt x="11594" y="20114"/>
                  <a:pt x="11307" y="20474"/>
                  <a:pt x="11499" y="20619"/>
                </a:cubicBezTo>
                <a:cubicBezTo>
                  <a:pt x="11677" y="20759"/>
                  <a:pt x="11858" y="20798"/>
                  <a:pt x="12022" y="20900"/>
                </a:cubicBezTo>
                <a:cubicBezTo>
                  <a:pt x="12187" y="20997"/>
                  <a:pt x="12158" y="21154"/>
                  <a:pt x="12391" y="21245"/>
                </a:cubicBezTo>
                <a:cubicBezTo>
                  <a:pt x="13311" y="21595"/>
                  <a:pt x="14738" y="21600"/>
                  <a:pt x="15616" y="21417"/>
                </a:cubicBezTo>
                <a:cubicBezTo>
                  <a:pt x="16014" y="21331"/>
                  <a:pt x="15491" y="21190"/>
                  <a:pt x="15299" y="21104"/>
                </a:cubicBezTo>
                <a:cubicBezTo>
                  <a:pt x="14997" y="20953"/>
                  <a:pt x="13915" y="20436"/>
                  <a:pt x="13819" y="20313"/>
                </a:cubicBezTo>
                <a:cubicBezTo>
                  <a:pt x="13710" y="20189"/>
                  <a:pt x="13558" y="19984"/>
                  <a:pt x="13695" y="19607"/>
                </a:cubicBezTo>
                <a:cubicBezTo>
                  <a:pt x="14560" y="17237"/>
                  <a:pt x="14928" y="16758"/>
                  <a:pt x="14956" y="14436"/>
                </a:cubicBezTo>
                <a:cubicBezTo>
                  <a:pt x="14956" y="14178"/>
                  <a:pt x="15011" y="13919"/>
                  <a:pt x="15093" y="13660"/>
                </a:cubicBezTo>
                <a:cubicBezTo>
                  <a:pt x="15230" y="13251"/>
                  <a:pt x="15411" y="12690"/>
                  <a:pt x="15479" y="12243"/>
                </a:cubicBezTo>
                <a:cubicBezTo>
                  <a:pt x="15712" y="10729"/>
                  <a:pt x="15548" y="9982"/>
                  <a:pt x="15067" y="8667"/>
                </a:cubicBezTo>
                <a:cubicBezTo>
                  <a:pt x="15067" y="8667"/>
                  <a:pt x="14724" y="7934"/>
                  <a:pt x="14999" y="6927"/>
                </a:cubicBezTo>
                <a:cubicBezTo>
                  <a:pt x="15012" y="6873"/>
                  <a:pt x="15028" y="6814"/>
                  <a:pt x="15042" y="6755"/>
                </a:cubicBezTo>
                <a:cubicBezTo>
                  <a:pt x="15055" y="6723"/>
                  <a:pt x="15178" y="6717"/>
                  <a:pt x="15192" y="6755"/>
                </a:cubicBezTo>
                <a:lnTo>
                  <a:pt x="15423" y="7353"/>
                </a:lnTo>
                <a:cubicBezTo>
                  <a:pt x="15904" y="8646"/>
                  <a:pt x="16137" y="8926"/>
                  <a:pt x="16933" y="10041"/>
                </a:cubicBezTo>
                <a:cubicBezTo>
                  <a:pt x="17221" y="10434"/>
                  <a:pt x="17441" y="10633"/>
                  <a:pt x="17482" y="10778"/>
                </a:cubicBezTo>
                <a:cubicBezTo>
                  <a:pt x="17482" y="10794"/>
                  <a:pt x="17482" y="10811"/>
                  <a:pt x="17482" y="10827"/>
                </a:cubicBezTo>
                <a:cubicBezTo>
                  <a:pt x="17386" y="11102"/>
                  <a:pt x="17468" y="11327"/>
                  <a:pt x="17551" y="11596"/>
                </a:cubicBezTo>
                <a:cubicBezTo>
                  <a:pt x="17619" y="11839"/>
                  <a:pt x="17690" y="11753"/>
                  <a:pt x="17799" y="12287"/>
                </a:cubicBezTo>
                <a:cubicBezTo>
                  <a:pt x="17799" y="12297"/>
                  <a:pt x="17799" y="12308"/>
                  <a:pt x="17812" y="12319"/>
                </a:cubicBezTo>
                <a:lnTo>
                  <a:pt x="17838" y="12421"/>
                </a:lnTo>
                <a:cubicBezTo>
                  <a:pt x="17852" y="12464"/>
                  <a:pt x="17934" y="12497"/>
                  <a:pt x="18044" y="12497"/>
                </a:cubicBezTo>
                <a:cubicBezTo>
                  <a:pt x="18044" y="12497"/>
                  <a:pt x="18061" y="12497"/>
                  <a:pt x="18061" y="12497"/>
                </a:cubicBezTo>
                <a:cubicBezTo>
                  <a:pt x="18171" y="12492"/>
                  <a:pt x="18263" y="12453"/>
                  <a:pt x="18250" y="12404"/>
                </a:cubicBezTo>
                <a:lnTo>
                  <a:pt x="18224" y="12281"/>
                </a:lnTo>
                <a:cubicBezTo>
                  <a:pt x="18224" y="12265"/>
                  <a:pt x="18225" y="12244"/>
                  <a:pt x="18211" y="12228"/>
                </a:cubicBezTo>
                <a:cubicBezTo>
                  <a:pt x="18197" y="12120"/>
                  <a:pt x="18195" y="12011"/>
                  <a:pt x="18181" y="11915"/>
                </a:cubicBezTo>
                <a:cubicBezTo>
                  <a:pt x="18181" y="11904"/>
                  <a:pt x="18210" y="11904"/>
                  <a:pt x="18224" y="11909"/>
                </a:cubicBezTo>
                <a:cubicBezTo>
                  <a:pt x="18306" y="12071"/>
                  <a:pt x="18429" y="12292"/>
                  <a:pt x="18511" y="12443"/>
                </a:cubicBezTo>
                <a:lnTo>
                  <a:pt x="18593" y="12674"/>
                </a:lnTo>
                <a:cubicBezTo>
                  <a:pt x="18607" y="12722"/>
                  <a:pt x="18718" y="12761"/>
                  <a:pt x="18842" y="12761"/>
                </a:cubicBezTo>
                <a:cubicBezTo>
                  <a:pt x="18855" y="12761"/>
                  <a:pt x="18871" y="12761"/>
                  <a:pt x="18885" y="12761"/>
                </a:cubicBezTo>
                <a:cubicBezTo>
                  <a:pt x="19022" y="12750"/>
                  <a:pt x="19104" y="12701"/>
                  <a:pt x="19090" y="12647"/>
                </a:cubicBezTo>
                <a:lnTo>
                  <a:pt x="18936" y="12189"/>
                </a:lnTo>
                <a:cubicBezTo>
                  <a:pt x="18922" y="12119"/>
                  <a:pt x="18912" y="12044"/>
                  <a:pt x="18885" y="11985"/>
                </a:cubicBezTo>
                <a:cubicBezTo>
                  <a:pt x="18885" y="11980"/>
                  <a:pt x="18897" y="11980"/>
                  <a:pt x="18910" y="11980"/>
                </a:cubicBezTo>
                <a:cubicBezTo>
                  <a:pt x="19034" y="12163"/>
                  <a:pt x="19198" y="12432"/>
                  <a:pt x="19335" y="12615"/>
                </a:cubicBezTo>
                <a:lnTo>
                  <a:pt x="19434" y="12766"/>
                </a:lnTo>
                <a:cubicBezTo>
                  <a:pt x="19447" y="12793"/>
                  <a:pt x="19486" y="12809"/>
                  <a:pt x="19541" y="12825"/>
                </a:cubicBezTo>
                <a:cubicBezTo>
                  <a:pt x="19596" y="12852"/>
                  <a:pt x="19680" y="12858"/>
                  <a:pt x="19790" y="12847"/>
                </a:cubicBezTo>
                <a:cubicBezTo>
                  <a:pt x="19858" y="12842"/>
                  <a:pt x="19900" y="12820"/>
                  <a:pt x="19914" y="12793"/>
                </a:cubicBezTo>
                <a:cubicBezTo>
                  <a:pt x="19941" y="12772"/>
                  <a:pt x="19953" y="12744"/>
                  <a:pt x="19940" y="12723"/>
                </a:cubicBezTo>
                <a:lnTo>
                  <a:pt x="19884" y="12632"/>
                </a:lnTo>
                <a:cubicBezTo>
                  <a:pt x="19788" y="12459"/>
                  <a:pt x="19625" y="12108"/>
                  <a:pt x="19515" y="11893"/>
                </a:cubicBezTo>
                <a:cubicBezTo>
                  <a:pt x="19529" y="11893"/>
                  <a:pt x="19527" y="11893"/>
                  <a:pt x="19541" y="11893"/>
                </a:cubicBezTo>
                <a:cubicBezTo>
                  <a:pt x="19623" y="12000"/>
                  <a:pt x="19720" y="12108"/>
                  <a:pt x="19802" y="12211"/>
                </a:cubicBezTo>
                <a:cubicBezTo>
                  <a:pt x="19885" y="12313"/>
                  <a:pt x="19966" y="12406"/>
                  <a:pt x="20021" y="12465"/>
                </a:cubicBezTo>
                <a:lnTo>
                  <a:pt x="20133" y="12620"/>
                </a:lnTo>
                <a:cubicBezTo>
                  <a:pt x="20160" y="12663"/>
                  <a:pt x="20267" y="12696"/>
                  <a:pt x="20377" y="12696"/>
                </a:cubicBezTo>
                <a:cubicBezTo>
                  <a:pt x="20418" y="12696"/>
                  <a:pt x="20460" y="12691"/>
                  <a:pt x="20501" y="12685"/>
                </a:cubicBezTo>
                <a:cubicBezTo>
                  <a:pt x="20598" y="12664"/>
                  <a:pt x="20654" y="12614"/>
                  <a:pt x="20613" y="12566"/>
                </a:cubicBezTo>
                <a:lnTo>
                  <a:pt x="20514" y="12421"/>
                </a:lnTo>
                <a:cubicBezTo>
                  <a:pt x="20501" y="12410"/>
                  <a:pt x="20502" y="12395"/>
                  <a:pt x="20489" y="12384"/>
                </a:cubicBezTo>
                <a:cubicBezTo>
                  <a:pt x="20434" y="12303"/>
                  <a:pt x="20159" y="11861"/>
                  <a:pt x="20077" y="11618"/>
                </a:cubicBezTo>
                <a:cubicBezTo>
                  <a:pt x="20063" y="11521"/>
                  <a:pt x="20037" y="11512"/>
                  <a:pt x="20120" y="11495"/>
                </a:cubicBezTo>
                <a:cubicBezTo>
                  <a:pt x="20230" y="11468"/>
                  <a:pt x="20792" y="11791"/>
                  <a:pt x="21218" y="11802"/>
                </a:cubicBezTo>
                <a:cubicBezTo>
                  <a:pt x="21533" y="11802"/>
                  <a:pt x="21572" y="11759"/>
                  <a:pt x="21531" y="11721"/>
                </a:cubicBezTo>
                <a:cubicBezTo>
                  <a:pt x="21517" y="11705"/>
                  <a:pt x="21491" y="11683"/>
                  <a:pt x="21449" y="11672"/>
                </a:cubicBezTo>
                <a:cubicBezTo>
                  <a:pt x="20873" y="11462"/>
                  <a:pt x="20628" y="11107"/>
                  <a:pt x="20051" y="10913"/>
                </a:cubicBezTo>
                <a:cubicBezTo>
                  <a:pt x="19667" y="10784"/>
                  <a:pt x="19239" y="10693"/>
                  <a:pt x="19060" y="10391"/>
                </a:cubicBezTo>
                <a:cubicBezTo>
                  <a:pt x="19060" y="10391"/>
                  <a:pt x="18993" y="10278"/>
                  <a:pt x="18979" y="10208"/>
                </a:cubicBezTo>
                <a:cubicBezTo>
                  <a:pt x="18800" y="9534"/>
                  <a:pt x="18580" y="9173"/>
                  <a:pt x="18374" y="8279"/>
                </a:cubicBezTo>
                <a:cubicBezTo>
                  <a:pt x="18278" y="7880"/>
                  <a:pt x="17935" y="7331"/>
                  <a:pt x="17757" y="7067"/>
                </a:cubicBezTo>
                <a:cubicBezTo>
                  <a:pt x="17674" y="6943"/>
                  <a:pt x="17608" y="6813"/>
                  <a:pt x="17581" y="6690"/>
                </a:cubicBezTo>
                <a:cubicBezTo>
                  <a:pt x="17361" y="5968"/>
                  <a:pt x="17334" y="5160"/>
                  <a:pt x="17238" y="4799"/>
                </a:cubicBezTo>
                <a:cubicBezTo>
                  <a:pt x="17045" y="3991"/>
                  <a:pt x="16274" y="3662"/>
                  <a:pt x="13914" y="3511"/>
                </a:cubicBezTo>
                <a:cubicBezTo>
                  <a:pt x="13914" y="3511"/>
                  <a:pt x="13601" y="3485"/>
                  <a:pt x="13395" y="3442"/>
                </a:cubicBezTo>
                <a:cubicBezTo>
                  <a:pt x="12846" y="3329"/>
                  <a:pt x="12392" y="3037"/>
                  <a:pt x="12378" y="2789"/>
                </a:cubicBezTo>
                <a:lnTo>
                  <a:pt x="12378" y="2601"/>
                </a:lnTo>
                <a:cubicBezTo>
                  <a:pt x="12763" y="2428"/>
                  <a:pt x="12897" y="2316"/>
                  <a:pt x="13034" y="1917"/>
                </a:cubicBezTo>
                <a:cubicBezTo>
                  <a:pt x="13089" y="1923"/>
                  <a:pt x="13228" y="1934"/>
                  <a:pt x="13283" y="1885"/>
                </a:cubicBezTo>
                <a:cubicBezTo>
                  <a:pt x="13585" y="1654"/>
                  <a:pt x="13903" y="1260"/>
                  <a:pt x="13463" y="1249"/>
                </a:cubicBezTo>
                <a:cubicBezTo>
                  <a:pt x="13367" y="1249"/>
                  <a:pt x="13283" y="1249"/>
                  <a:pt x="13215" y="1249"/>
                </a:cubicBezTo>
                <a:cubicBezTo>
                  <a:pt x="13256" y="1023"/>
                  <a:pt x="13257" y="812"/>
                  <a:pt x="13120" y="635"/>
                </a:cubicBezTo>
                <a:cubicBezTo>
                  <a:pt x="12846" y="263"/>
                  <a:pt x="12105" y="0"/>
                  <a:pt x="10787" y="0"/>
                </a:cubicBezTo>
                <a:cubicBezTo>
                  <a:pt x="10787" y="0"/>
                  <a:pt x="10770" y="0"/>
                  <a:pt x="10770" y="0"/>
                </a:cubicBezTo>
                <a:cubicBezTo>
                  <a:pt x="10770" y="0"/>
                  <a:pt x="10757" y="0"/>
                  <a:pt x="10757" y="0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4"/>
          <p:cNvSpPr/>
          <p:nvPr/>
        </p:nvSpPr>
        <p:spPr>
          <a:xfrm>
            <a:off x="9452766" y="7778915"/>
            <a:ext cx="601668" cy="1532408"/>
          </a:xfrm>
          <a:custGeom>
            <a:rect b="b" l="l" r="r" t="t"/>
            <a:pathLst>
              <a:path extrusionOk="0" h="21537" w="21545">
                <a:moveTo>
                  <a:pt x="10757" y="0"/>
                </a:moveTo>
                <a:cubicBezTo>
                  <a:pt x="9439" y="5"/>
                  <a:pt x="8698" y="263"/>
                  <a:pt x="8424" y="635"/>
                </a:cubicBezTo>
                <a:cubicBezTo>
                  <a:pt x="8300" y="812"/>
                  <a:pt x="8288" y="1023"/>
                  <a:pt x="8329" y="1249"/>
                </a:cubicBezTo>
                <a:cubicBezTo>
                  <a:pt x="8261" y="1249"/>
                  <a:pt x="8177" y="1249"/>
                  <a:pt x="8081" y="1249"/>
                </a:cubicBezTo>
                <a:cubicBezTo>
                  <a:pt x="7641" y="1260"/>
                  <a:pt x="7973" y="1654"/>
                  <a:pt x="8261" y="1885"/>
                </a:cubicBezTo>
                <a:cubicBezTo>
                  <a:pt x="8316" y="1934"/>
                  <a:pt x="8450" y="1923"/>
                  <a:pt x="8505" y="1917"/>
                </a:cubicBezTo>
                <a:cubicBezTo>
                  <a:pt x="8643" y="2311"/>
                  <a:pt x="8768" y="2428"/>
                  <a:pt x="9166" y="2601"/>
                </a:cubicBezTo>
                <a:lnTo>
                  <a:pt x="9166" y="2789"/>
                </a:lnTo>
                <a:cubicBezTo>
                  <a:pt x="9152" y="3032"/>
                  <a:pt x="8698" y="3329"/>
                  <a:pt x="8149" y="3442"/>
                </a:cubicBezTo>
                <a:cubicBezTo>
                  <a:pt x="7943" y="3485"/>
                  <a:pt x="7630" y="3511"/>
                  <a:pt x="7630" y="3511"/>
                </a:cubicBezTo>
                <a:cubicBezTo>
                  <a:pt x="5270" y="3657"/>
                  <a:pt x="4499" y="3991"/>
                  <a:pt x="4306" y="4799"/>
                </a:cubicBezTo>
                <a:cubicBezTo>
                  <a:pt x="4210" y="5165"/>
                  <a:pt x="4197" y="5989"/>
                  <a:pt x="3963" y="6716"/>
                </a:cubicBezTo>
                <a:cubicBezTo>
                  <a:pt x="3922" y="6835"/>
                  <a:pt x="3870" y="6948"/>
                  <a:pt x="3787" y="7067"/>
                </a:cubicBezTo>
                <a:cubicBezTo>
                  <a:pt x="3609" y="7331"/>
                  <a:pt x="3266" y="7880"/>
                  <a:pt x="3170" y="8279"/>
                </a:cubicBezTo>
                <a:cubicBezTo>
                  <a:pt x="2964" y="9178"/>
                  <a:pt x="2744" y="9534"/>
                  <a:pt x="2565" y="10208"/>
                </a:cubicBezTo>
                <a:cubicBezTo>
                  <a:pt x="2551" y="10272"/>
                  <a:pt x="2484" y="10391"/>
                  <a:pt x="2484" y="10391"/>
                </a:cubicBezTo>
                <a:cubicBezTo>
                  <a:pt x="2305" y="10693"/>
                  <a:pt x="1877" y="10784"/>
                  <a:pt x="1493" y="10913"/>
                </a:cubicBezTo>
                <a:cubicBezTo>
                  <a:pt x="916" y="11107"/>
                  <a:pt x="671" y="11462"/>
                  <a:pt x="95" y="11672"/>
                </a:cubicBezTo>
                <a:cubicBezTo>
                  <a:pt x="53" y="11683"/>
                  <a:pt x="27" y="11705"/>
                  <a:pt x="13" y="11721"/>
                </a:cubicBezTo>
                <a:cubicBezTo>
                  <a:pt x="-28" y="11759"/>
                  <a:pt x="12" y="11802"/>
                  <a:pt x="301" y="11797"/>
                </a:cubicBezTo>
                <a:cubicBezTo>
                  <a:pt x="740" y="11786"/>
                  <a:pt x="1289" y="11467"/>
                  <a:pt x="1399" y="11489"/>
                </a:cubicBezTo>
                <a:cubicBezTo>
                  <a:pt x="1481" y="11505"/>
                  <a:pt x="1451" y="11516"/>
                  <a:pt x="1437" y="11613"/>
                </a:cubicBezTo>
                <a:cubicBezTo>
                  <a:pt x="1355" y="11856"/>
                  <a:pt x="1080" y="12297"/>
                  <a:pt x="1025" y="12377"/>
                </a:cubicBezTo>
                <a:cubicBezTo>
                  <a:pt x="1012" y="12388"/>
                  <a:pt x="1013" y="12405"/>
                  <a:pt x="1000" y="12416"/>
                </a:cubicBezTo>
                <a:lnTo>
                  <a:pt x="905" y="12561"/>
                </a:lnTo>
                <a:cubicBezTo>
                  <a:pt x="878" y="12604"/>
                  <a:pt x="916" y="12654"/>
                  <a:pt x="1012" y="12680"/>
                </a:cubicBezTo>
                <a:cubicBezTo>
                  <a:pt x="1054" y="12691"/>
                  <a:pt x="1096" y="12691"/>
                  <a:pt x="1137" y="12691"/>
                </a:cubicBezTo>
                <a:cubicBezTo>
                  <a:pt x="1247" y="12691"/>
                  <a:pt x="1358" y="12663"/>
                  <a:pt x="1386" y="12615"/>
                </a:cubicBezTo>
                <a:lnTo>
                  <a:pt x="1493" y="12458"/>
                </a:lnTo>
                <a:cubicBezTo>
                  <a:pt x="1548" y="12399"/>
                  <a:pt x="1629" y="12308"/>
                  <a:pt x="1712" y="12206"/>
                </a:cubicBezTo>
                <a:cubicBezTo>
                  <a:pt x="1794" y="12109"/>
                  <a:pt x="1891" y="11995"/>
                  <a:pt x="1973" y="11888"/>
                </a:cubicBezTo>
                <a:cubicBezTo>
                  <a:pt x="1987" y="11888"/>
                  <a:pt x="1990" y="11888"/>
                  <a:pt x="2003" y="11888"/>
                </a:cubicBezTo>
                <a:cubicBezTo>
                  <a:pt x="1893" y="12103"/>
                  <a:pt x="1726" y="12449"/>
                  <a:pt x="1630" y="12627"/>
                </a:cubicBezTo>
                <a:lnTo>
                  <a:pt x="1574" y="12717"/>
                </a:lnTo>
                <a:cubicBezTo>
                  <a:pt x="1561" y="12744"/>
                  <a:pt x="1577" y="12767"/>
                  <a:pt x="1604" y="12788"/>
                </a:cubicBezTo>
                <a:cubicBezTo>
                  <a:pt x="1618" y="12820"/>
                  <a:pt x="1660" y="12837"/>
                  <a:pt x="1729" y="12842"/>
                </a:cubicBezTo>
                <a:cubicBezTo>
                  <a:pt x="1839" y="12853"/>
                  <a:pt x="1905" y="12847"/>
                  <a:pt x="1973" y="12820"/>
                </a:cubicBezTo>
                <a:cubicBezTo>
                  <a:pt x="2028" y="12809"/>
                  <a:pt x="2057" y="12788"/>
                  <a:pt x="2085" y="12761"/>
                </a:cubicBezTo>
                <a:lnTo>
                  <a:pt x="2179" y="12610"/>
                </a:lnTo>
                <a:cubicBezTo>
                  <a:pt x="2303" y="12427"/>
                  <a:pt x="2480" y="12157"/>
                  <a:pt x="2604" y="11973"/>
                </a:cubicBezTo>
                <a:cubicBezTo>
                  <a:pt x="2617" y="11968"/>
                  <a:pt x="2634" y="11975"/>
                  <a:pt x="2634" y="11980"/>
                </a:cubicBezTo>
                <a:cubicBezTo>
                  <a:pt x="2620" y="12045"/>
                  <a:pt x="2605" y="12114"/>
                  <a:pt x="2578" y="12184"/>
                </a:cubicBezTo>
                <a:lnTo>
                  <a:pt x="2428" y="12642"/>
                </a:lnTo>
                <a:cubicBezTo>
                  <a:pt x="2414" y="12696"/>
                  <a:pt x="2496" y="12749"/>
                  <a:pt x="2634" y="12755"/>
                </a:cubicBezTo>
                <a:cubicBezTo>
                  <a:pt x="2647" y="12755"/>
                  <a:pt x="2659" y="12755"/>
                  <a:pt x="2672" y="12755"/>
                </a:cubicBezTo>
                <a:cubicBezTo>
                  <a:pt x="2796" y="12755"/>
                  <a:pt x="2907" y="12717"/>
                  <a:pt x="2921" y="12669"/>
                </a:cubicBezTo>
                <a:lnTo>
                  <a:pt x="3003" y="12438"/>
                </a:lnTo>
                <a:cubicBezTo>
                  <a:pt x="3085" y="12282"/>
                  <a:pt x="3208" y="12066"/>
                  <a:pt x="3290" y="11904"/>
                </a:cubicBezTo>
                <a:cubicBezTo>
                  <a:pt x="3304" y="11894"/>
                  <a:pt x="3333" y="11899"/>
                  <a:pt x="3333" y="11909"/>
                </a:cubicBezTo>
                <a:cubicBezTo>
                  <a:pt x="3319" y="12006"/>
                  <a:pt x="3321" y="12115"/>
                  <a:pt x="3307" y="12223"/>
                </a:cubicBezTo>
                <a:cubicBezTo>
                  <a:pt x="3307" y="12239"/>
                  <a:pt x="3304" y="12260"/>
                  <a:pt x="3290" y="12276"/>
                </a:cubicBezTo>
                <a:lnTo>
                  <a:pt x="3264" y="12399"/>
                </a:lnTo>
                <a:cubicBezTo>
                  <a:pt x="3250" y="12442"/>
                  <a:pt x="3347" y="12487"/>
                  <a:pt x="3457" y="12492"/>
                </a:cubicBezTo>
                <a:cubicBezTo>
                  <a:pt x="3457" y="12492"/>
                  <a:pt x="3470" y="12492"/>
                  <a:pt x="3470" y="12492"/>
                </a:cubicBezTo>
                <a:cubicBezTo>
                  <a:pt x="3580" y="12492"/>
                  <a:pt x="3676" y="12459"/>
                  <a:pt x="3676" y="12416"/>
                </a:cubicBezTo>
                <a:lnTo>
                  <a:pt x="3702" y="12313"/>
                </a:lnTo>
                <a:cubicBezTo>
                  <a:pt x="3702" y="12303"/>
                  <a:pt x="3719" y="12292"/>
                  <a:pt x="3719" y="12281"/>
                </a:cubicBezTo>
                <a:cubicBezTo>
                  <a:pt x="3829" y="11748"/>
                  <a:pt x="3895" y="11834"/>
                  <a:pt x="3963" y="11591"/>
                </a:cubicBezTo>
                <a:cubicBezTo>
                  <a:pt x="4032" y="11317"/>
                  <a:pt x="4128" y="11097"/>
                  <a:pt x="4032" y="10822"/>
                </a:cubicBezTo>
                <a:cubicBezTo>
                  <a:pt x="4032" y="10806"/>
                  <a:pt x="4018" y="10789"/>
                  <a:pt x="4032" y="10773"/>
                </a:cubicBezTo>
                <a:cubicBezTo>
                  <a:pt x="4073" y="10622"/>
                  <a:pt x="4293" y="10422"/>
                  <a:pt x="4581" y="10034"/>
                </a:cubicBezTo>
                <a:cubicBezTo>
                  <a:pt x="5377" y="8919"/>
                  <a:pt x="5610" y="8640"/>
                  <a:pt x="6091" y="7348"/>
                </a:cubicBezTo>
                <a:lnTo>
                  <a:pt x="6327" y="6748"/>
                </a:lnTo>
                <a:cubicBezTo>
                  <a:pt x="6340" y="6716"/>
                  <a:pt x="6463" y="6716"/>
                  <a:pt x="6477" y="6748"/>
                </a:cubicBezTo>
                <a:cubicBezTo>
                  <a:pt x="6490" y="6808"/>
                  <a:pt x="6501" y="6868"/>
                  <a:pt x="6515" y="6922"/>
                </a:cubicBezTo>
                <a:cubicBezTo>
                  <a:pt x="6803" y="7929"/>
                  <a:pt x="6447" y="8661"/>
                  <a:pt x="6447" y="8661"/>
                </a:cubicBezTo>
                <a:cubicBezTo>
                  <a:pt x="5966" y="9975"/>
                  <a:pt x="5760" y="10762"/>
                  <a:pt x="6035" y="12238"/>
                </a:cubicBezTo>
                <a:cubicBezTo>
                  <a:pt x="6117" y="12690"/>
                  <a:pt x="6297" y="13246"/>
                  <a:pt x="6421" y="13655"/>
                </a:cubicBezTo>
                <a:cubicBezTo>
                  <a:pt x="6503" y="13914"/>
                  <a:pt x="6544" y="14172"/>
                  <a:pt x="6558" y="14436"/>
                </a:cubicBezTo>
                <a:cubicBezTo>
                  <a:pt x="6599" y="16758"/>
                  <a:pt x="6968" y="17237"/>
                  <a:pt x="7819" y="19607"/>
                </a:cubicBezTo>
                <a:cubicBezTo>
                  <a:pt x="7956" y="19984"/>
                  <a:pt x="7809" y="20189"/>
                  <a:pt x="7699" y="20313"/>
                </a:cubicBezTo>
                <a:cubicBezTo>
                  <a:pt x="7589" y="20436"/>
                  <a:pt x="6517" y="20958"/>
                  <a:pt x="6215" y="21104"/>
                </a:cubicBezTo>
                <a:cubicBezTo>
                  <a:pt x="6037" y="21190"/>
                  <a:pt x="5500" y="21336"/>
                  <a:pt x="5898" y="21417"/>
                </a:cubicBezTo>
                <a:cubicBezTo>
                  <a:pt x="6776" y="21600"/>
                  <a:pt x="8203" y="21595"/>
                  <a:pt x="9123" y="21245"/>
                </a:cubicBezTo>
                <a:cubicBezTo>
                  <a:pt x="9356" y="21154"/>
                  <a:pt x="9331" y="21002"/>
                  <a:pt x="9496" y="20900"/>
                </a:cubicBezTo>
                <a:cubicBezTo>
                  <a:pt x="9661" y="20803"/>
                  <a:pt x="9837" y="20764"/>
                  <a:pt x="10015" y="20619"/>
                </a:cubicBezTo>
                <a:cubicBezTo>
                  <a:pt x="10207" y="20474"/>
                  <a:pt x="9920" y="20108"/>
                  <a:pt x="9865" y="19580"/>
                </a:cubicBezTo>
                <a:cubicBezTo>
                  <a:pt x="9837" y="19349"/>
                  <a:pt x="9894" y="18583"/>
                  <a:pt x="9976" y="17867"/>
                </a:cubicBezTo>
                <a:cubicBezTo>
                  <a:pt x="10141" y="16466"/>
                  <a:pt x="10512" y="16407"/>
                  <a:pt x="10320" y="14554"/>
                </a:cubicBezTo>
                <a:cubicBezTo>
                  <a:pt x="10320" y="14554"/>
                  <a:pt x="10416" y="14059"/>
                  <a:pt x="10513" y="13386"/>
                </a:cubicBezTo>
                <a:cubicBezTo>
                  <a:pt x="10567" y="12998"/>
                  <a:pt x="10663" y="12325"/>
                  <a:pt x="10718" y="11904"/>
                </a:cubicBezTo>
                <a:cubicBezTo>
                  <a:pt x="10718" y="11883"/>
                  <a:pt x="10800" y="11883"/>
                  <a:pt x="10800" y="11904"/>
                </a:cubicBezTo>
                <a:cubicBezTo>
                  <a:pt x="10869" y="12325"/>
                  <a:pt x="10951" y="12998"/>
                  <a:pt x="11006" y="13386"/>
                </a:cubicBezTo>
                <a:cubicBezTo>
                  <a:pt x="11102" y="14054"/>
                  <a:pt x="11199" y="14554"/>
                  <a:pt x="11199" y="14554"/>
                </a:cubicBezTo>
                <a:cubicBezTo>
                  <a:pt x="11007" y="16407"/>
                  <a:pt x="11377" y="16461"/>
                  <a:pt x="11542" y="17867"/>
                </a:cubicBezTo>
                <a:cubicBezTo>
                  <a:pt x="11624" y="18583"/>
                  <a:pt x="11677" y="19349"/>
                  <a:pt x="11649" y="19580"/>
                </a:cubicBezTo>
                <a:cubicBezTo>
                  <a:pt x="11594" y="20114"/>
                  <a:pt x="11307" y="20474"/>
                  <a:pt x="11499" y="20619"/>
                </a:cubicBezTo>
                <a:cubicBezTo>
                  <a:pt x="11677" y="20759"/>
                  <a:pt x="11858" y="20798"/>
                  <a:pt x="12022" y="20900"/>
                </a:cubicBezTo>
                <a:cubicBezTo>
                  <a:pt x="12187" y="20997"/>
                  <a:pt x="12158" y="21154"/>
                  <a:pt x="12391" y="21245"/>
                </a:cubicBezTo>
                <a:cubicBezTo>
                  <a:pt x="13311" y="21595"/>
                  <a:pt x="14738" y="21600"/>
                  <a:pt x="15616" y="21417"/>
                </a:cubicBezTo>
                <a:cubicBezTo>
                  <a:pt x="16014" y="21331"/>
                  <a:pt x="15491" y="21190"/>
                  <a:pt x="15299" y="21104"/>
                </a:cubicBezTo>
                <a:cubicBezTo>
                  <a:pt x="14997" y="20953"/>
                  <a:pt x="13915" y="20436"/>
                  <a:pt x="13819" y="20313"/>
                </a:cubicBezTo>
                <a:cubicBezTo>
                  <a:pt x="13710" y="20189"/>
                  <a:pt x="13558" y="19984"/>
                  <a:pt x="13695" y="19607"/>
                </a:cubicBezTo>
                <a:cubicBezTo>
                  <a:pt x="14560" y="17237"/>
                  <a:pt x="14928" y="16758"/>
                  <a:pt x="14956" y="14436"/>
                </a:cubicBezTo>
                <a:cubicBezTo>
                  <a:pt x="14956" y="14178"/>
                  <a:pt x="15011" y="13919"/>
                  <a:pt x="15093" y="13660"/>
                </a:cubicBezTo>
                <a:cubicBezTo>
                  <a:pt x="15230" y="13251"/>
                  <a:pt x="15411" y="12690"/>
                  <a:pt x="15479" y="12243"/>
                </a:cubicBezTo>
                <a:cubicBezTo>
                  <a:pt x="15712" y="10729"/>
                  <a:pt x="15548" y="9982"/>
                  <a:pt x="15067" y="8667"/>
                </a:cubicBezTo>
                <a:cubicBezTo>
                  <a:pt x="15067" y="8667"/>
                  <a:pt x="14724" y="7934"/>
                  <a:pt x="14999" y="6927"/>
                </a:cubicBezTo>
                <a:cubicBezTo>
                  <a:pt x="15012" y="6873"/>
                  <a:pt x="15028" y="6814"/>
                  <a:pt x="15042" y="6755"/>
                </a:cubicBezTo>
                <a:cubicBezTo>
                  <a:pt x="15055" y="6723"/>
                  <a:pt x="15178" y="6717"/>
                  <a:pt x="15192" y="6755"/>
                </a:cubicBezTo>
                <a:lnTo>
                  <a:pt x="15423" y="7353"/>
                </a:lnTo>
                <a:cubicBezTo>
                  <a:pt x="15904" y="8646"/>
                  <a:pt x="16137" y="8926"/>
                  <a:pt x="16933" y="10041"/>
                </a:cubicBezTo>
                <a:cubicBezTo>
                  <a:pt x="17221" y="10434"/>
                  <a:pt x="17441" y="10633"/>
                  <a:pt x="17482" y="10778"/>
                </a:cubicBezTo>
                <a:cubicBezTo>
                  <a:pt x="17482" y="10794"/>
                  <a:pt x="17482" y="10811"/>
                  <a:pt x="17482" y="10827"/>
                </a:cubicBezTo>
                <a:cubicBezTo>
                  <a:pt x="17386" y="11102"/>
                  <a:pt x="17468" y="11327"/>
                  <a:pt x="17551" y="11596"/>
                </a:cubicBezTo>
                <a:cubicBezTo>
                  <a:pt x="17619" y="11839"/>
                  <a:pt x="17690" y="11753"/>
                  <a:pt x="17799" y="12287"/>
                </a:cubicBezTo>
                <a:cubicBezTo>
                  <a:pt x="17799" y="12297"/>
                  <a:pt x="17799" y="12308"/>
                  <a:pt x="17812" y="12319"/>
                </a:cubicBezTo>
                <a:lnTo>
                  <a:pt x="17838" y="12421"/>
                </a:lnTo>
                <a:cubicBezTo>
                  <a:pt x="17852" y="12464"/>
                  <a:pt x="17934" y="12497"/>
                  <a:pt x="18044" y="12497"/>
                </a:cubicBezTo>
                <a:cubicBezTo>
                  <a:pt x="18044" y="12497"/>
                  <a:pt x="18061" y="12497"/>
                  <a:pt x="18061" y="12497"/>
                </a:cubicBezTo>
                <a:cubicBezTo>
                  <a:pt x="18171" y="12492"/>
                  <a:pt x="18263" y="12453"/>
                  <a:pt x="18250" y="12404"/>
                </a:cubicBezTo>
                <a:lnTo>
                  <a:pt x="18224" y="12281"/>
                </a:lnTo>
                <a:cubicBezTo>
                  <a:pt x="18224" y="12265"/>
                  <a:pt x="18225" y="12244"/>
                  <a:pt x="18211" y="12228"/>
                </a:cubicBezTo>
                <a:cubicBezTo>
                  <a:pt x="18197" y="12120"/>
                  <a:pt x="18195" y="12011"/>
                  <a:pt x="18181" y="11915"/>
                </a:cubicBezTo>
                <a:cubicBezTo>
                  <a:pt x="18181" y="11904"/>
                  <a:pt x="18210" y="11904"/>
                  <a:pt x="18224" y="11909"/>
                </a:cubicBezTo>
                <a:cubicBezTo>
                  <a:pt x="18306" y="12071"/>
                  <a:pt x="18429" y="12292"/>
                  <a:pt x="18511" y="12443"/>
                </a:cubicBezTo>
                <a:lnTo>
                  <a:pt x="18593" y="12674"/>
                </a:lnTo>
                <a:cubicBezTo>
                  <a:pt x="18607" y="12722"/>
                  <a:pt x="18718" y="12761"/>
                  <a:pt x="18842" y="12761"/>
                </a:cubicBezTo>
                <a:cubicBezTo>
                  <a:pt x="18855" y="12761"/>
                  <a:pt x="18871" y="12761"/>
                  <a:pt x="18885" y="12761"/>
                </a:cubicBezTo>
                <a:cubicBezTo>
                  <a:pt x="19022" y="12750"/>
                  <a:pt x="19104" y="12701"/>
                  <a:pt x="19090" y="12647"/>
                </a:cubicBezTo>
                <a:lnTo>
                  <a:pt x="18936" y="12189"/>
                </a:lnTo>
                <a:cubicBezTo>
                  <a:pt x="18922" y="12119"/>
                  <a:pt x="18912" y="12044"/>
                  <a:pt x="18885" y="11985"/>
                </a:cubicBezTo>
                <a:cubicBezTo>
                  <a:pt x="18885" y="11980"/>
                  <a:pt x="18897" y="11980"/>
                  <a:pt x="18910" y="11980"/>
                </a:cubicBezTo>
                <a:cubicBezTo>
                  <a:pt x="19034" y="12163"/>
                  <a:pt x="19198" y="12432"/>
                  <a:pt x="19335" y="12615"/>
                </a:cubicBezTo>
                <a:lnTo>
                  <a:pt x="19434" y="12766"/>
                </a:lnTo>
                <a:cubicBezTo>
                  <a:pt x="19447" y="12793"/>
                  <a:pt x="19486" y="12809"/>
                  <a:pt x="19541" y="12825"/>
                </a:cubicBezTo>
                <a:cubicBezTo>
                  <a:pt x="19596" y="12852"/>
                  <a:pt x="19680" y="12858"/>
                  <a:pt x="19790" y="12847"/>
                </a:cubicBezTo>
                <a:cubicBezTo>
                  <a:pt x="19858" y="12842"/>
                  <a:pt x="19900" y="12820"/>
                  <a:pt x="19914" y="12793"/>
                </a:cubicBezTo>
                <a:cubicBezTo>
                  <a:pt x="19941" y="12772"/>
                  <a:pt x="19953" y="12744"/>
                  <a:pt x="19940" y="12723"/>
                </a:cubicBezTo>
                <a:lnTo>
                  <a:pt x="19884" y="12632"/>
                </a:lnTo>
                <a:cubicBezTo>
                  <a:pt x="19788" y="12459"/>
                  <a:pt x="19625" y="12108"/>
                  <a:pt x="19515" y="11893"/>
                </a:cubicBezTo>
                <a:cubicBezTo>
                  <a:pt x="19529" y="11893"/>
                  <a:pt x="19527" y="11893"/>
                  <a:pt x="19541" y="11893"/>
                </a:cubicBezTo>
                <a:cubicBezTo>
                  <a:pt x="19623" y="12000"/>
                  <a:pt x="19720" y="12108"/>
                  <a:pt x="19802" y="12211"/>
                </a:cubicBezTo>
                <a:cubicBezTo>
                  <a:pt x="19885" y="12313"/>
                  <a:pt x="19966" y="12406"/>
                  <a:pt x="20021" y="12465"/>
                </a:cubicBezTo>
                <a:lnTo>
                  <a:pt x="20133" y="12620"/>
                </a:lnTo>
                <a:cubicBezTo>
                  <a:pt x="20160" y="12663"/>
                  <a:pt x="20267" y="12696"/>
                  <a:pt x="20377" y="12696"/>
                </a:cubicBezTo>
                <a:cubicBezTo>
                  <a:pt x="20418" y="12696"/>
                  <a:pt x="20460" y="12691"/>
                  <a:pt x="20501" y="12685"/>
                </a:cubicBezTo>
                <a:cubicBezTo>
                  <a:pt x="20598" y="12664"/>
                  <a:pt x="20654" y="12614"/>
                  <a:pt x="20613" y="12566"/>
                </a:cubicBezTo>
                <a:lnTo>
                  <a:pt x="20514" y="12421"/>
                </a:lnTo>
                <a:cubicBezTo>
                  <a:pt x="20501" y="12410"/>
                  <a:pt x="20502" y="12395"/>
                  <a:pt x="20489" y="12384"/>
                </a:cubicBezTo>
                <a:cubicBezTo>
                  <a:pt x="20434" y="12303"/>
                  <a:pt x="20159" y="11861"/>
                  <a:pt x="20077" y="11618"/>
                </a:cubicBezTo>
                <a:cubicBezTo>
                  <a:pt x="20063" y="11521"/>
                  <a:pt x="20037" y="11512"/>
                  <a:pt x="20120" y="11495"/>
                </a:cubicBezTo>
                <a:cubicBezTo>
                  <a:pt x="20230" y="11468"/>
                  <a:pt x="20792" y="11791"/>
                  <a:pt x="21218" y="11802"/>
                </a:cubicBezTo>
                <a:cubicBezTo>
                  <a:pt x="21533" y="11802"/>
                  <a:pt x="21572" y="11759"/>
                  <a:pt x="21531" y="11721"/>
                </a:cubicBezTo>
                <a:cubicBezTo>
                  <a:pt x="21517" y="11705"/>
                  <a:pt x="21491" y="11683"/>
                  <a:pt x="21449" y="11672"/>
                </a:cubicBezTo>
                <a:cubicBezTo>
                  <a:pt x="20873" y="11462"/>
                  <a:pt x="20628" y="11107"/>
                  <a:pt x="20051" y="10913"/>
                </a:cubicBezTo>
                <a:cubicBezTo>
                  <a:pt x="19667" y="10784"/>
                  <a:pt x="19239" y="10693"/>
                  <a:pt x="19060" y="10391"/>
                </a:cubicBezTo>
                <a:cubicBezTo>
                  <a:pt x="19060" y="10391"/>
                  <a:pt x="18993" y="10278"/>
                  <a:pt x="18979" y="10208"/>
                </a:cubicBezTo>
                <a:cubicBezTo>
                  <a:pt x="18800" y="9534"/>
                  <a:pt x="18580" y="9173"/>
                  <a:pt x="18374" y="8279"/>
                </a:cubicBezTo>
                <a:cubicBezTo>
                  <a:pt x="18278" y="7880"/>
                  <a:pt x="17935" y="7331"/>
                  <a:pt x="17757" y="7067"/>
                </a:cubicBezTo>
                <a:cubicBezTo>
                  <a:pt x="17674" y="6943"/>
                  <a:pt x="17608" y="6813"/>
                  <a:pt x="17581" y="6690"/>
                </a:cubicBezTo>
                <a:cubicBezTo>
                  <a:pt x="17361" y="5968"/>
                  <a:pt x="17334" y="5160"/>
                  <a:pt x="17238" y="4799"/>
                </a:cubicBezTo>
                <a:cubicBezTo>
                  <a:pt x="17045" y="3991"/>
                  <a:pt x="16274" y="3662"/>
                  <a:pt x="13914" y="3511"/>
                </a:cubicBezTo>
                <a:cubicBezTo>
                  <a:pt x="13914" y="3511"/>
                  <a:pt x="13601" y="3485"/>
                  <a:pt x="13395" y="3442"/>
                </a:cubicBezTo>
                <a:cubicBezTo>
                  <a:pt x="12846" y="3329"/>
                  <a:pt x="12392" y="3037"/>
                  <a:pt x="12378" y="2789"/>
                </a:cubicBezTo>
                <a:lnTo>
                  <a:pt x="12378" y="2601"/>
                </a:lnTo>
                <a:cubicBezTo>
                  <a:pt x="12763" y="2428"/>
                  <a:pt x="12897" y="2316"/>
                  <a:pt x="13034" y="1917"/>
                </a:cubicBezTo>
                <a:cubicBezTo>
                  <a:pt x="13089" y="1923"/>
                  <a:pt x="13228" y="1934"/>
                  <a:pt x="13283" y="1885"/>
                </a:cubicBezTo>
                <a:cubicBezTo>
                  <a:pt x="13585" y="1654"/>
                  <a:pt x="13903" y="1260"/>
                  <a:pt x="13463" y="1249"/>
                </a:cubicBezTo>
                <a:cubicBezTo>
                  <a:pt x="13367" y="1249"/>
                  <a:pt x="13283" y="1249"/>
                  <a:pt x="13215" y="1249"/>
                </a:cubicBezTo>
                <a:cubicBezTo>
                  <a:pt x="13256" y="1023"/>
                  <a:pt x="13257" y="812"/>
                  <a:pt x="13120" y="635"/>
                </a:cubicBezTo>
                <a:cubicBezTo>
                  <a:pt x="12846" y="263"/>
                  <a:pt x="12105" y="0"/>
                  <a:pt x="10787" y="0"/>
                </a:cubicBezTo>
                <a:cubicBezTo>
                  <a:pt x="10787" y="0"/>
                  <a:pt x="10770" y="0"/>
                  <a:pt x="10770" y="0"/>
                </a:cubicBezTo>
                <a:cubicBezTo>
                  <a:pt x="10770" y="0"/>
                  <a:pt x="10757" y="0"/>
                  <a:pt x="10757" y="0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4"/>
          <p:cNvSpPr/>
          <p:nvPr/>
        </p:nvSpPr>
        <p:spPr>
          <a:xfrm>
            <a:off x="10100466" y="3460915"/>
            <a:ext cx="601668" cy="1532408"/>
          </a:xfrm>
          <a:custGeom>
            <a:rect b="b" l="l" r="r" t="t"/>
            <a:pathLst>
              <a:path extrusionOk="0" h="21537" w="21545">
                <a:moveTo>
                  <a:pt x="10757" y="0"/>
                </a:moveTo>
                <a:cubicBezTo>
                  <a:pt x="9439" y="5"/>
                  <a:pt x="8698" y="263"/>
                  <a:pt x="8424" y="635"/>
                </a:cubicBezTo>
                <a:cubicBezTo>
                  <a:pt x="8300" y="812"/>
                  <a:pt x="8288" y="1023"/>
                  <a:pt x="8329" y="1249"/>
                </a:cubicBezTo>
                <a:cubicBezTo>
                  <a:pt x="8261" y="1249"/>
                  <a:pt x="8177" y="1249"/>
                  <a:pt x="8081" y="1249"/>
                </a:cubicBezTo>
                <a:cubicBezTo>
                  <a:pt x="7641" y="1260"/>
                  <a:pt x="7973" y="1654"/>
                  <a:pt x="8261" y="1885"/>
                </a:cubicBezTo>
                <a:cubicBezTo>
                  <a:pt x="8316" y="1934"/>
                  <a:pt x="8450" y="1923"/>
                  <a:pt x="8505" y="1917"/>
                </a:cubicBezTo>
                <a:cubicBezTo>
                  <a:pt x="8643" y="2311"/>
                  <a:pt x="8768" y="2428"/>
                  <a:pt x="9166" y="2601"/>
                </a:cubicBezTo>
                <a:lnTo>
                  <a:pt x="9166" y="2789"/>
                </a:lnTo>
                <a:cubicBezTo>
                  <a:pt x="9152" y="3032"/>
                  <a:pt x="8698" y="3329"/>
                  <a:pt x="8149" y="3442"/>
                </a:cubicBezTo>
                <a:cubicBezTo>
                  <a:pt x="7943" y="3485"/>
                  <a:pt x="7630" y="3511"/>
                  <a:pt x="7630" y="3511"/>
                </a:cubicBezTo>
                <a:cubicBezTo>
                  <a:pt x="5270" y="3657"/>
                  <a:pt x="4499" y="3991"/>
                  <a:pt x="4306" y="4799"/>
                </a:cubicBezTo>
                <a:cubicBezTo>
                  <a:pt x="4210" y="5165"/>
                  <a:pt x="4197" y="5989"/>
                  <a:pt x="3963" y="6716"/>
                </a:cubicBezTo>
                <a:cubicBezTo>
                  <a:pt x="3922" y="6835"/>
                  <a:pt x="3870" y="6948"/>
                  <a:pt x="3787" y="7067"/>
                </a:cubicBezTo>
                <a:cubicBezTo>
                  <a:pt x="3609" y="7331"/>
                  <a:pt x="3266" y="7880"/>
                  <a:pt x="3170" y="8279"/>
                </a:cubicBezTo>
                <a:cubicBezTo>
                  <a:pt x="2964" y="9178"/>
                  <a:pt x="2744" y="9534"/>
                  <a:pt x="2565" y="10208"/>
                </a:cubicBezTo>
                <a:cubicBezTo>
                  <a:pt x="2551" y="10272"/>
                  <a:pt x="2484" y="10391"/>
                  <a:pt x="2484" y="10391"/>
                </a:cubicBezTo>
                <a:cubicBezTo>
                  <a:pt x="2305" y="10693"/>
                  <a:pt x="1877" y="10784"/>
                  <a:pt x="1493" y="10913"/>
                </a:cubicBezTo>
                <a:cubicBezTo>
                  <a:pt x="916" y="11107"/>
                  <a:pt x="671" y="11462"/>
                  <a:pt x="95" y="11672"/>
                </a:cubicBezTo>
                <a:cubicBezTo>
                  <a:pt x="53" y="11683"/>
                  <a:pt x="27" y="11705"/>
                  <a:pt x="13" y="11721"/>
                </a:cubicBezTo>
                <a:cubicBezTo>
                  <a:pt x="-28" y="11759"/>
                  <a:pt x="12" y="11802"/>
                  <a:pt x="301" y="11797"/>
                </a:cubicBezTo>
                <a:cubicBezTo>
                  <a:pt x="740" y="11786"/>
                  <a:pt x="1289" y="11467"/>
                  <a:pt x="1399" y="11489"/>
                </a:cubicBezTo>
                <a:cubicBezTo>
                  <a:pt x="1481" y="11505"/>
                  <a:pt x="1451" y="11516"/>
                  <a:pt x="1437" y="11613"/>
                </a:cubicBezTo>
                <a:cubicBezTo>
                  <a:pt x="1355" y="11856"/>
                  <a:pt x="1080" y="12297"/>
                  <a:pt x="1025" y="12377"/>
                </a:cubicBezTo>
                <a:cubicBezTo>
                  <a:pt x="1012" y="12388"/>
                  <a:pt x="1013" y="12405"/>
                  <a:pt x="1000" y="12416"/>
                </a:cubicBezTo>
                <a:lnTo>
                  <a:pt x="905" y="12561"/>
                </a:lnTo>
                <a:cubicBezTo>
                  <a:pt x="878" y="12604"/>
                  <a:pt x="916" y="12654"/>
                  <a:pt x="1012" y="12680"/>
                </a:cubicBezTo>
                <a:cubicBezTo>
                  <a:pt x="1054" y="12691"/>
                  <a:pt x="1096" y="12691"/>
                  <a:pt x="1137" y="12691"/>
                </a:cubicBezTo>
                <a:cubicBezTo>
                  <a:pt x="1247" y="12691"/>
                  <a:pt x="1358" y="12663"/>
                  <a:pt x="1386" y="12615"/>
                </a:cubicBezTo>
                <a:lnTo>
                  <a:pt x="1493" y="12458"/>
                </a:lnTo>
                <a:cubicBezTo>
                  <a:pt x="1548" y="12399"/>
                  <a:pt x="1629" y="12308"/>
                  <a:pt x="1712" y="12206"/>
                </a:cubicBezTo>
                <a:cubicBezTo>
                  <a:pt x="1794" y="12109"/>
                  <a:pt x="1891" y="11995"/>
                  <a:pt x="1973" y="11888"/>
                </a:cubicBezTo>
                <a:cubicBezTo>
                  <a:pt x="1987" y="11888"/>
                  <a:pt x="1990" y="11888"/>
                  <a:pt x="2003" y="11888"/>
                </a:cubicBezTo>
                <a:cubicBezTo>
                  <a:pt x="1893" y="12103"/>
                  <a:pt x="1726" y="12449"/>
                  <a:pt x="1630" y="12627"/>
                </a:cubicBezTo>
                <a:lnTo>
                  <a:pt x="1574" y="12717"/>
                </a:lnTo>
                <a:cubicBezTo>
                  <a:pt x="1561" y="12744"/>
                  <a:pt x="1577" y="12767"/>
                  <a:pt x="1604" y="12788"/>
                </a:cubicBezTo>
                <a:cubicBezTo>
                  <a:pt x="1618" y="12820"/>
                  <a:pt x="1660" y="12837"/>
                  <a:pt x="1729" y="12842"/>
                </a:cubicBezTo>
                <a:cubicBezTo>
                  <a:pt x="1839" y="12853"/>
                  <a:pt x="1905" y="12847"/>
                  <a:pt x="1973" y="12820"/>
                </a:cubicBezTo>
                <a:cubicBezTo>
                  <a:pt x="2028" y="12809"/>
                  <a:pt x="2057" y="12788"/>
                  <a:pt x="2085" y="12761"/>
                </a:cubicBezTo>
                <a:lnTo>
                  <a:pt x="2179" y="12610"/>
                </a:lnTo>
                <a:cubicBezTo>
                  <a:pt x="2303" y="12427"/>
                  <a:pt x="2480" y="12157"/>
                  <a:pt x="2604" y="11973"/>
                </a:cubicBezTo>
                <a:cubicBezTo>
                  <a:pt x="2617" y="11968"/>
                  <a:pt x="2634" y="11975"/>
                  <a:pt x="2634" y="11980"/>
                </a:cubicBezTo>
                <a:cubicBezTo>
                  <a:pt x="2620" y="12045"/>
                  <a:pt x="2605" y="12114"/>
                  <a:pt x="2578" y="12184"/>
                </a:cubicBezTo>
                <a:lnTo>
                  <a:pt x="2428" y="12642"/>
                </a:lnTo>
                <a:cubicBezTo>
                  <a:pt x="2414" y="12696"/>
                  <a:pt x="2496" y="12749"/>
                  <a:pt x="2634" y="12755"/>
                </a:cubicBezTo>
                <a:cubicBezTo>
                  <a:pt x="2647" y="12755"/>
                  <a:pt x="2659" y="12755"/>
                  <a:pt x="2672" y="12755"/>
                </a:cubicBezTo>
                <a:cubicBezTo>
                  <a:pt x="2796" y="12755"/>
                  <a:pt x="2907" y="12717"/>
                  <a:pt x="2921" y="12669"/>
                </a:cubicBezTo>
                <a:lnTo>
                  <a:pt x="3003" y="12438"/>
                </a:lnTo>
                <a:cubicBezTo>
                  <a:pt x="3085" y="12282"/>
                  <a:pt x="3208" y="12066"/>
                  <a:pt x="3290" y="11904"/>
                </a:cubicBezTo>
                <a:cubicBezTo>
                  <a:pt x="3304" y="11894"/>
                  <a:pt x="3333" y="11899"/>
                  <a:pt x="3333" y="11909"/>
                </a:cubicBezTo>
                <a:cubicBezTo>
                  <a:pt x="3319" y="12006"/>
                  <a:pt x="3321" y="12115"/>
                  <a:pt x="3307" y="12223"/>
                </a:cubicBezTo>
                <a:cubicBezTo>
                  <a:pt x="3307" y="12239"/>
                  <a:pt x="3304" y="12260"/>
                  <a:pt x="3290" y="12276"/>
                </a:cubicBezTo>
                <a:lnTo>
                  <a:pt x="3264" y="12399"/>
                </a:lnTo>
                <a:cubicBezTo>
                  <a:pt x="3250" y="12442"/>
                  <a:pt x="3347" y="12487"/>
                  <a:pt x="3457" y="12492"/>
                </a:cubicBezTo>
                <a:cubicBezTo>
                  <a:pt x="3457" y="12492"/>
                  <a:pt x="3470" y="12492"/>
                  <a:pt x="3470" y="12492"/>
                </a:cubicBezTo>
                <a:cubicBezTo>
                  <a:pt x="3580" y="12492"/>
                  <a:pt x="3676" y="12459"/>
                  <a:pt x="3676" y="12416"/>
                </a:cubicBezTo>
                <a:lnTo>
                  <a:pt x="3702" y="12313"/>
                </a:lnTo>
                <a:cubicBezTo>
                  <a:pt x="3702" y="12303"/>
                  <a:pt x="3719" y="12292"/>
                  <a:pt x="3719" y="12281"/>
                </a:cubicBezTo>
                <a:cubicBezTo>
                  <a:pt x="3829" y="11748"/>
                  <a:pt x="3895" y="11834"/>
                  <a:pt x="3963" y="11591"/>
                </a:cubicBezTo>
                <a:cubicBezTo>
                  <a:pt x="4032" y="11317"/>
                  <a:pt x="4128" y="11097"/>
                  <a:pt x="4032" y="10822"/>
                </a:cubicBezTo>
                <a:cubicBezTo>
                  <a:pt x="4032" y="10806"/>
                  <a:pt x="4018" y="10789"/>
                  <a:pt x="4032" y="10773"/>
                </a:cubicBezTo>
                <a:cubicBezTo>
                  <a:pt x="4073" y="10622"/>
                  <a:pt x="4293" y="10422"/>
                  <a:pt x="4581" y="10034"/>
                </a:cubicBezTo>
                <a:cubicBezTo>
                  <a:pt x="5377" y="8919"/>
                  <a:pt x="5610" y="8640"/>
                  <a:pt x="6091" y="7348"/>
                </a:cubicBezTo>
                <a:lnTo>
                  <a:pt x="6327" y="6748"/>
                </a:lnTo>
                <a:cubicBezTo>
                  <a:pt x="6340" y="6716"/>
                  <a:pt x="6463" y="6716"/>
                  <a:pt x="6477" y="6748"/>
                </a:cubicBezTo>
                <a:cubicBezTo>
                  <a:pt x="6490" y="6808"/>
                  <a:pt x="6501" y="6868"/>
                  <a:pt x="6515" y="6922"/>
                </a:cubicBezTo>
                <a:cubicBezTo>
                  <a:pt x="6803" y="7929"/>
                  <a:pt x="6447" y="8661"/>
                  <a:pt x="6447" y="8661"/>
                </a:cubicBezTo>
                <a:cubicBezTo>
                  <a:pt x="5966" y="9975"/>
                  <a:pt x="5760" y="10762"/>
                  <a:pt x="6035" y="12238"/>
                </a:cubicBezTo>
                <a:cubicBezTo>
                  <a:pt x="6117" y="12690"/>
                  <a:pt x="6297" y="13246"/>
                  <a:pt x="6421" y="13655"/>
                </a:cubicBezTo>
                <a:cubicBezTo>
                  <a:pt x="6503" y="13914"/>
                  <a:pt x="6544" y="14172"/>
                  <a:pt x="6558" y="14436"/>
                </a:cubicBezTo>
                <a:cubicBezTo>
                  <a:pt x="6599" y="16758"/>
                  <a:pt x="6968" y="17237"/>
                  <a:pt x="7819" y="19607"/>
                </a:cubicBezTo>
                <a:cubicBezTo>
                  <a:pt x="7956" y="19984"/>
                  <a:pt x="7809" y="20189"/>
                  <a:pt x="7699" y="20313"/>
                </a:cubicBezTo>
                <a:cubicBezTo>
                  <a:pt x="7589" y="20436"/>
                  <a:pt x="6517" y="20958"/>
                  <a:pt x="6215" y="21104"/>
                </a:cubicBezTo>
                <a:cubicBezTo>
                  <a:pt x="6037" y="21190"/>
                  <a:pt x="5500" y="21336"/>
                  <a:pt x="5898" y="21417"/>
                </a:cubicBezTo>
                <a:cubicBezTo>
                  <a:pt x="6776" y="21600"/>
                  <a:pt x="8203" y="21595"/>
                  <a:pt x="9123" y="21245"/>
                </a:cubicBezTo>
                <a:cubicBezTo>
                  <a:pt x="9356" y="21154"/>
                  <a:pt x="9331" y="21002"/>
                  <a:pt x="9496" y="20900"/>
                </a:cubicBezTo>
                <a:cubicBezTo>
                  <a:pt x="9661" y="20803"/>
                  <a:pt x="9837" y="20764"/>
                  <a:pt x="10015" y="20619"/>
                </a:cubicBezTo>
                <a:cubicBezTo>
                  <a:pt x="10207" y="20474"/>
                  <a:pt x="9920" y="20108"/>
                  <a:pt x="9865" y="19580"/>
                </a:cubicBezTo>
                <a:cubicBezTo>
                  <a:pt x="9837" y="19349"/>
                  <a:pt x="9894" y="18583"/>
                  <a:pt x="9976" y="17867"/>
                </a:cubicBezTo>
                <a:cubicBezTo>
                  <a:pt x="10141" y="16466"/>
                  <a:pt x="10512" y="16407"/>
                  <a:pt x="10320" y="14554"/>
                </a:cubicBezTo>
                <a:cubicBezTo>
                  <a:pt x="10320" y="14554"/>
                  <a:pt x="10416" y="14059"/>
                  <a:pt x="10513" y="13386"/>
                </a:cubicBezTo>
                <a:cubicBezTo>
                  <a:pt x="10567" y="12998"/>
                  <a:pt x="10663" y="12325"/>
                  <a:pt x="10718" y="11904"/>
                </a:cubicBezTo>
                <a:cubicBezTo>
                  <a:pt x="10718" y="11883"/>
                  <a:pt x="10800" y="11883"/>
                  <a:pt x="10800" y="11904"/>
                </a:cubicBezTo>
                <a:cubicBezTo>
                  <a:pt x="10869" y="12325"/>
                  <a:pt x="10951" y="12998"/>
                  <a:pt x="11006" y="13386"/>
                </a:cubicBezTo>
                <a:cubicBezTo>
                  <a:pt x="11102" y="14054"/>
                  <a:pt x="11199" y="14554"/>
                  <a:pt x="11199" y="14554"/>
                </a:cubicBezTo>
                <a:cubicBezTo>
                  <a:pt x="11007" y="16407"/>
                  <a:pt x="11377" y="16461"/>
                  <a:pt x="11542" y="17867"/>
                </a:cubicBezTo>
                <a:cubicBezTo>
                  <a:pt x="11624" y="18583"/>
                  <a:pt x="11677" y="19349"/>
                  <a:pt x="11649" y="19580"/>
                </a:cubicBezTo>
                <a:cubicBezTo>
                  <a:pt x="11594" y="20114"/>
                  <a:pt x="11307" y="20474"/>
                  <a:pt x="11499" y="20619"/>
                </a:cubicBezTo>
                <a:cubicBezTo>
                  <a:pt x="11677" y="20759"/>
                  <a:pt x="11858" y="20798"/>
                  <a:pt x="12022" y="20900"/>
                </a:cubicBezTo>
                <a:cubicBezTo>
                  <a:pt x="12187" y="20997"/>
                  <a:pt x="12158" y="21154"/>
                  <a:pt x="12391" y="21245"/>
                </a:cubicBezTo>
                <a:cubicBezTo>
                  <a:pt x="13311" y="21595"/>
                  <a:pt x="14738" y="21600"/>
                  <a:pt x="15616" y="21417"/>
                </a:cubicBezTo>
                <a:cubicBezTo>
                  <a:pt x="16014" y="21331"/>
                  <a:pt x="15491" y="21190"/>
                  <a:pt x="15299" y="21104"/>
                </a:cubicBezTo>
                <a:cubicBezTo>
                  <a:pt x="14997" y="20953"/>
                  <a:pt x="13915" y="20436"/>
                  <a:pt x="13819" y="20313"/>
                </a:cubicBezTo>
                <a:cubicBezTo>
                  <a:pt x="13710" y="20189"/>
                  <a:pt x="13558" y="19984"/>
                  <a:pt x="13695" y="19607"/>
                </a:cubicBezTo>
                <a:cubicBezTo>
                  <a:pt x="14560" y="17237"/>
                  <a:pt x="14928" y="16758"/>
                  <a:pt x="14956" y="14436"/>
                </a:cubicBezTo>
                <a:cubicBezTo>
                  <a:pt x="14956" y="14178"/>
                  <a:pt x="15011" y="13919"/>
                  <a:pt x="15093" y="13660"/>
                </a:cubicBezTo>
                <a:cubicBezTo>
                  <a:pt x="15230" y="13251"/>
                  <a:pt x="15411" y="12690"/>
                  <a:pt x="15479" y="12243"/>
                </a:cubicBezTo>
                <a:cubicBezTo>
                  <a:pt x="15712" y="10729"/>
                  <a:pt x="15548" y="9982"/>
                  <a:pt x="15067" y="8667"/>
                </a:cubicBezTo>
                <a:cubicBezTo>
                  <a:pt x="15067" y="8667"/>
                  <a:pt x="14724" y="7934"/>
                  <a:pt x="14999" y="6927"/>
                </a:cubicBezTo>
                <a:cubicBezTo>
                  <a:pt x="15012" y="6873"/>
                  <a:pt x="15028" y="6814"/>
                  <a:pt x="15042" y="6755"/>
                </a:cubicBezTo>
                <a:cubicBezTo>
                  <a:pt x="15055" y="6723"/>
                  <a:pt x="15178" y="6717"/>
                  <a:pt x="15192" y="6755"/>
                </a:cubicBezTo>
                <a:lnTo>
                  <a:pt x="15423" y="7353"/>
                </a:lnTo>
                <a:cubicBezTo>
                  <a:pt x="15904" y="8646"/>
                  <a:pt x="16137" y="8926"/>
                  <a:pt x="16933" y="10041"/>
                </a:cubicBezTo>
                <a:cubicBezTo>
                  <a:pt x="17221" y="10434"/>
                  <a:pt x="17441" y="10633"/>
                  <a:pt x="17482" y="10778"/>
                </a:cubicBezTo>
                <a:cubicBezTo>
                  <a:pt x="17482" y="10794"/>
                  <a:pt x="17482" y="10811"/>
                  <a:pt x="17482" y="10827"/>
                </a:cubicBezTo>
                <a:cubicBezTo>
                  <a:pt x="17386" y="11102"/>
                  <a:pt x="17468" y="11327"/>
                  <a:pt x="17551" y="11596"/>
                </a:cubicBezTo>
                <a:cubicBezTo>
                  <a:pt x="17619" y="11839"/>
                  <a:pt x="17690" y="11753"/>
                  <a:pt x="17799" y="12287"/>
                </a:cubicBezTo>
                <a:cubicBezTo>
                  <a:pt x="17799" y="12297"/>
                  <a:pt x="17799" y="12308"/>
                  <a:pt x="17812" y="12319"/>
                </a:cubicBezTo>
                <a:lnTo>
                  <a:pt x="17838" y="12421"/>
                </a:lnTo>
                <a:cubicBezTo>
                  <a:pt x="17852" y="12464"/>
                  <a:pt x="17934" y="12497"/>
                  <a:pt x="18044" y="12497"/>
                </a:cubicBezTo>
                <a:cubicBezTo>
                  <a:pt x="18044" y="12497"/>
                  <a:pt x="18061" y="12497"/>
                  <a:pt x="18061" y="12497"/>
                </a:cubicBezTo>
                <a:cubicBezTo>
                  <a:pt x="18171" y="12492"/>
                  <a:pt x="18263" y="12453"/>
                  <a:pt x="18250" y="12404"/>
                </a:cubicBezTo>
                <a:lnTo>
                  <a:pt x="18224" y="12281"/>
                </a:lnTo>
                <a:cubicBezTo>
                  <a:pt x="18224" y="12265"/>
                  <a:pt x="18225" y="12244"/>
                  <a:pt x="18211" y="12228"/>
                </a:cubicBezTo>
                <a:cubicBezTo>
                  <a:pt x="18197" y="12120"/>
                  <a:pt x="18195" y="12011"/>
                  <a:pt x="18181" y="11915"/>
                </a:cubicBezTo>
                <a:cubicBezTo>
                  <a:pt x="18181" y="11904"/>
                  <a:pt x="18210" y="11904"/>
                  <a:pt x="18224" y="11909"/>
                </a:cubicBezTo>
                <a:cubicBezTo>
                  <a:pt x="18306" y="12071"/>
                  <a:pt x="18429" y="12292"/>
                  <a:pt x="18511" y="12443"/>
                </a:cubicBezTo>
                <a:lnTo>
                  <a:pt x="18593" y="12674"/>
                </a:lnTo>
                <a:cubicBezTo>
                  <a:pt x="18607" y="12722"/>
                  <a:pt x="18718" y="12761"/>
                  <a:pt x="18842" y="12761"/>
                </a:cubicBezTo>
                <a:cubicBezTo>
                  <a:pt x="18855" y="12761"/>
                  <a:pt x="18871" y="12761"/>
                  <a:pt x="18885" y="12761"/>
                </a:cubicBezTo>
                <a:cubicBezTo>
                  <a:pt x="19022" y="12750"/>
                  <a:pt x="19104" y="12701"/>
                  <a:pt x="19090" y="12647"/>
                </a:cubicBezTo>
                <a:lnTo>
                  <a:pt x="18936" y="12189"/>
                </a:lnTo>
                <a:cubicBezTo>
                  <a:pt x="18922" y="12119"/>
                  <a:pt x="18912" y="12044"/>
                  <a:pt x="18885" y="11985"/>
                </a:cubicBezTo>
                <a:cubicBezTo>
                  <a:pt x="18885" y="11980"/>
                  <a:pt x="18897" y="11980"/>
                  <a:pt x="18910" y="11980"/>
                </a:cubicBezTo>
                <a:cubicBezTo>
                  <a:pt x="19034" y="12163"/>
                  <a:pt x="19198" y="12432"/>
                  <a:pt x="19335" y="12615"/>
                </a:cubicBezTo>
                <a:lnTo>
                  <a:pt x="19434" y="12766"/>
                </a:lnTo>
                <a:cubicBezTo>
                  <a:pt x="19447" y="12793"/>
                  <a:pt x="19486" y="12809"/>
                  <a:pt x="19541" y="12825"/>
                </a:cubicBezTo>
                <a:cubicBezTo>
                  <a:pt x="19596" y="12852"/>
                  <a:pt x="19680" y="12858"/>
                  <a:pt x="19790" y="12847"/>
                </a:cubicBezTo>
                <a:cubicBezTo>
                  <a:pt x="19858" y="12842"/>
                  <a:pt x="19900" y="12820"/>
                  <a:pt x="19914" y="12793"/>
                </a:cubicBezTo>
                <a:cubicBezTo>
                  <a:pt x="19941" y="12772"/>
                  <a:pt x="19953" y="12744"/>
                  <a:pt x="19940" y="12723"/>
                </a:cubicBezTo>
                <a:lnTo>
                  <a:pt x="19884" y="12632"/>
                </a:lnTo>
                <a:cubicBezTo>
                  <a:pt x="19788" y="12459"/>
                  <a:pt x="19625" y="12108"/>
                  <a:pt x="19515" y="11893"/>
                </a:cubicBezTo>
                <a:cubicBezTo>
                  <a:pt x="19529" y="11893"/>
                  <a:pt x="19527" y="11893"/>
                  <a:pt x="19541" y="11893"/>
                </a:cubicBezTo>
                <a:cubicBezTo>
                  <a:pt x="19623" y="12000"/>
                  <a:pt x="19720" y="12108"/>
                  <a:pt x="19802" y="12211"/>
                </a:cubicBezTo>
                <a:cubicBezTo>
                  <a:pt x="19885" y="12313"/>
                  <a:pt x="19966" y="12406"/>
                  <a:pt x="20021" y="12465"/>
                </a:cubicBezTo>
                <a:lnTo>
                  <a:pt x="20133" y="12620"/>
                </a:lnTo>
                <a:cubicBezTo>
                  <a:pt x="20160" y="12663"/>
                  <a:pt x="20267" y="12696"/>
                  <a:pt x="20377" y="12696"/>
                </a:cubicBezTo>
                <a:cubicBezTo>
                  <a:pt x="20418" y="12696"/>
                  <a:pt x="20460" y="12691"/>
                  <a:pt x="20501" y="12685"/>
                </a:cubicBezTo>
                <a:cubicBezTo>
                  <a:pt x="20598" y="12664"/>
                  <a:pt x="20654" y="12614"/>
                  <a:pt x="20613" y="12566"/>
                </a:cubicBezTo>
                <a:lnTo>
                  <a:pt x="20514" y="12421"/>
                </a:lnTo>
                <a:cubicBezTo>
                  <a:pt x="20501" y="12410"/>
                  <a:pt x="20502" y="12395"/>
                  <a:pt x="20489" y="12384"/>
                </a:cubicBezTo>
                <a:cubicBezTo>
                  <a:pt x="20434" y="12303"/>
                  <a:pt x="20159" y="11861"/>
                  <a:pt x="20077" y="11618"/>
                </a:cubicBezTo>
                <a:cubicBezTo>
                  <a:pt x="20063" y="11521"/>
                  <a:pt x="20037" y="11512"/>
                  <a:pt x="20120" y="11495"/>
                </a:cubicBezTo>
                <a:cubicBezTo>
                  <a:pt x="20230" y="11468"/>
                  <a:pt x="20792" y="11791"/>
                  <a:pt x="21218" y="11802"/>
                </a:cubicBezTo>
                <a:cubicBezTo>
                  <a:pt x="21533" y="11802"/>
                  <a:pt x="21572" y="11759"/>
                  <a:pt x="21531" y="11721"/>
                </a:cubicBezTo>
                <a:cubicBezTo>
                  <a:pt x="21517" y="11705"/>
                  <a:pt x="21491" y="11683"/>
                  <a:pt x="21449" y="11672"/>
                </a:cubicBezTo>
                <a:cubicBezTo>
                  <a:pt x="20873" y="11462"/>
                  <a:pt x="20628" y="11107"/>
                  <a:pt x="20051" y="10913"/>
                </a:cubicBezTo>
                <a:cubicBezTo>
                  <a:pt x="19667" y="10784"/>
                  <a:pt x="19239" y="10693"/>
                  <a:pt x="19060" y="10391"/>
                </a:cubicBezTo>
                <a:cubicBezTo>
                  <a:pt x="19060" y="10391"/>
                  <a:pt x="18993" y="10278"/>
                  <a:pt x="18979" y="10208"/>
                </a:cubicBezTo>
                <a:cubicBezTo>
                  <a:pt x="18800" y="9534"/>
                  <a:pt x="18580" y="9173"/>
                  <a:pt x="18374" y="8279"/>
                </a:cubicBezTo>
                <a:cubicBezTo>
                  <a:pt x="18278" y="7880"/>
                  <a:pt x="17935" y="7331"/>
                  <a:pt x="17757" y="7067"/>
                </a:cubicBezTo>
                <a:cubicBezTo>
                  <a:pt x="17674" y="6943"/>
                  <a:pt x="17608" y="6813"/>
                  <a:pt x="17581" y="6690"/>
                </a:cubicBezTo>
                <a:cubicBezTo>
                  <a:pt x="17361" y="5968"/>
                  <a:pt x="17334" y="5160"/>
                  <a:pt x="17238" y="4799"/>
                </a:cubicBezTo>
                <a:cubicBezTo>
                  <a:pt x="17045" y="3991"/>
                  <a:pt x="16274" y="3662"/>
                  <a:pt x="13914" y="3511"/>
                </a:cubicBezTo>
                <a:cubicBezTo>
                  <a:pt x="13914" y="3511"/>
                  <a:pt x="13601" y="3485"/>
                  <a:pt x="13395" y="3442"/>
                </a:cubicBezTo>
                <a:cubicBezTo>
                  <a:pt x="12846" y="3329"/>
                  <a:pt x="12392" y="3037"/>
                  <a:pt x="12378" y="2789"/>
                </a:cubicBezTo>
                <a:lnTo>
                  <a:pt x="12378" y="2601"/>
                </a:lnTo>
                <a:cubicBezTo>
                  <a:pt x="12763" y="2428"/>
                  <a:pt x="12897" y="2316"/>
                  <a:pt x="13034" y="1917"/>
                </a:cubicBezTo>
                <a:cubicBezTo>
                  <a:pt x="13089" y="1923"/>
                  <a:pt x="13228" y="1934"/>
                  <a:pt x="13283" y="1885"/>
                </a:cubicBezTo>
                <a:cubicBezTo>
                  <a:pt x="13585" y="1654"/>
                  <a:pt x="13903" y="1260"/>
                  <a:pt x="13463" y="1249"/>
                </a:cubicBezTo>
                <a:cubicBezTo>
                  <a:pt x="13367" y="1249"/>
                  <a:pt x="13283" y="1249"/>
                  <a:pt x="13215" y="1249"/>
                </a:cubicBezTo>
                <a:cubicBezTo>
                  <a:pt x="13256" y="1023"/>
                  <a:pt x="13257" y="812"/>
                  <a:pt x="13120" y="635"/>
                </a:cubicBezTo>
                <a:cubicBezTo>
                  <a:pt x="12846" y="263"/>
                  <a:pt x="12105" y="0"/>
                  <a:pt x="10787" y="0"/>
                </a:cubicBezTo>
                <a:cubicBezTo>
                  <a:pt x="10787" y="0"/>
                  <a:pt x="10770" y="0"/>
                  <a:pt x="10770" y="0"/>
                </a:cubicBezTo>
                <a:cubicBezTo>
                  <a:pt x="10770" y="0"/>
                  <a:pt x="10757" y="0"/>
                  <a:pt x="10757" y="0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4"/>
          <p:cNvSpPr/>
          <p:nvPr/>
        </p:nvSpPr>
        <p:spPr>
          <a:xfrm>
            <a:off x="14456565" y="3702215"/>
            <a:ext cx="601669" cy="1532408"/>
          </a:xfrm>
          <a:custGeom>
            <a:rect b="b" l="l" r="r" t="t"/>
            <a:pathLst>
              <a:path extrusionOk="0" h="21537" w="21545">
                <a:moveTo>
                  <a:pt x="10757" y="0"/>
                </a:moveTo>
                <a:cubicBezTo>
                  <a:pt x="9439" y="5"/>
                  <a:pt x="8698" y="263"/>
                  <a:pt x="8424" y="635"/>
                </a:cubicBezTo>
                <a:cubicBezTo>
                  <a:pt x="8300" y="812"/>
                  <a:pt x="8288" y="1023"/>
                  <a:pt x="8329" y="1249"/>
                </a:cubicBezTo>
                <a:cubicBezTo>
                  <a:pt x="8261" y="1249"/>
                  <a:pt x="8177" y="1249"/>
                  <a:pt x="8081" y="1249"/>
                </a:cubicBezTo>
                <a:cubicBezTo>
                  <a:pt x="7641" y="1260"/>
                  <a:pt x="7973" y="1654"/>
                  <a:pt x="8261" y="1885"/>
                </a:cubicBezTo>
                <a:cubicBezTo>
                  <a:pt x="8316" y="1934"/>
                  <a:pt x="8450" y="1923"/>
                  <a:pt x="8505" y="1917"/>
                </a:cubicBezTo>
                <a:cubicBezTo>
                  <a:pt x="8643" y="2311"/>
                  <a:pt x="8768" y="2428"/>
                  <a:pt x="9166" y="2601"/>
                </a:cubicBezTo>
                <a:lnTo>
                  <a:pt x="9166" y="2789"/>
                </a:lnTo>
                <a:cubicBezTo>
                  <a:pt x="9152" y="3032"/>
                  <a:pt x="8698" y="3329"/>
                  <a:pt x="8149" y="3442"/>
                </a:cubicBezTo>
                <a:cubicBezTo>
                  <a:pt x="7943" y="3485"/>
                  <a:pt x="7630" y="3511"/>
                  <a:pt x="7630" y="3511"/>
                </a:cubicBezTo>
                <a:cubicBezTo>
                  <a:pt x="5270" y="3657"/>
                  <a:pt x="4499" y="3991"/>
                  <a:pt x="4306" y="4799"/>
                </a:cubicBezTo>
                <a:cubicBezTo>
                  <a:pt x="4210" y="5165"/>
                  <a:pt x="4197" y="5989"/>
                  <a:pt x="3963" y="6716"/>
                </a:cubicBezTo>
                <a:cubicBezTo>
                  <a:pt x="3922" y="6835"/>
                  <a:pt x="3870" y="6948"/>
                  <a:pt x="3787" y="7067"/>
                </a:cubicBezTo>
                <a:cubicBezTo>
                  <a:pt x="3609" y="7331"/>
                  <a:pt x="3266" y="7880"/>
                  <a:pt x="3170" y="8279"/>
                </a:cubicBezTo>
                <a:cubicBezTo>
                  <a:pt x="2964" y="9178"/>
                  <a:pt x="2744" y="9534"/>
                  <a:pt x="2565" y="10208"/>
                </a:cubicBezTo>
                <a:cubicBezTo>
                  <a:pt x="2551" y="10272"/>
                  <a:pt x="2484" y="10391"/>
                  <a:pt x="2484" y="10391"/>
                </a:cubicBezTo>
                <a:cubicBezTo>
                  <a:pt x="2305" y="10693"/>
                  <a:pt x="1877" y="10784"/>
                  <a:pt x="1493" y="10913"/>
                </a:cubicBezTo>
                <a:cubicBezTo>
                  <a:pt x="916" y="11107"/>
                  <a:pt x="671" y="11462"/>
                  <a:pt x="95" y="11672"/>
                </a:cubicBezTo>
                <a:cubicBezTo>
                  <a:pt x="53" y="11683"/>
                  <a:pt x="27" y="11705"/>
                  <a:pt x="13" y="11721"/>
                </a:cubicBezTo>
                <a:cubicBezTo>
                  <a:pt x="-28" y="11759"/>
                  <a:pt x="12" y="11802"/>
                  <a:pt x="301" y="11797"/>
                </a:cubicBezTo>
                <a:cubicBezTo>
                  <a:pt x="740" y="11786"/>
                  <a:pt x="1289" y="11467"/>
                  <a:pt x="1399" y="11489"/>
                </a:cubicBezTo>
                <a:cubicBezTo>
                  <a:pt x="1481" y="11505"/>
                  <a:pt x="1451" y="11516"/>
                  <a:pt x="1437" y="11613"/>
                </a:cubicBezTo>
                <a:cubicBezTo>
                  <a:pt x="1355" y="11856"/>
                  <a:pt x="1080" y="12297"/>
                  <a:pt x="1025" y="12377"/>
                </a:cubicBezTo>
                <a:cubicBezTo>
                  <a:pt x="1012" y="12388"/>
                  <a:pt x="1013" y="12405"/>
                  <a:pt x="1000" y="12416"/>
                </a:cubicBezTo>
                <a:lnTo>
                  <a:pt x="905" y="12561"/>
                </a:lnTo>
                <a:cubicBezTo>
                  <a:pt x="878" y="12604"/>
                  <a:pt x="916" y="12654"/>
                  <a:pt x="1012" y="12680"/>
                </a:cubicBezTo>
                <a:cubicBezTo>
                  <a:pt x="1054" y="12691"/>
                  <a:pt x="1096" y="12691"/>
                  <a:pt x="1137" y="12691"/>
                </a:cubicBezTo>
                <a:cubicBezTo>
                  <a:pt x="1247" y="12691"/>
                  <a:pt x="1358" y="12663"/>
                  <a:pt x="1386" y="12615"/>
                </a:cubicBezTo>
                <a:lnTo>
                  <a:pt x="1493" y="12458"/>
                </a:lnTo>
                <a:cubicBezTo>
                  <a:pt x="1548" y="12399"/>
                  <a:pt x="1629" y="12308"/>
                  <a:pt x="1712" y="12206"/>
                </a:cubicBezTo>
                <a:cubicBezTo>
                  <a:pt x="1794" y="12109"/>
                  <a:pt x="1891" y="11995"/>
                  <a:pt x="1973" y="11888"/>
                </a:cubicBezTo>
                <a:cubicBezTo>
                  <a:pt x="1987" y="11888"/>
                  <a:pt x="1990" y="11888"/>
                  <a:pt x="2003" y="11888"/>
                </a:cubicBezTo>
                <a:cubicBezTo>
                  <a:pt x="1893" y="12103"/>
                  <a:pt x="1726" y="12449"/>
                  <a:pt x="1630" y="12627"/>
                </a:cubicBezTo>
                <a:lnTo>
                  <a:pt x="1574" y="12717"/>
                </a:lnTo>
                <a:cubicBezTo>
                  <a:pt x="1561" y="12744"/>
                  <a:pt x="1577" y="12767"/>
                  <a:pt x="1604" y="12788"/>
                </a:cubicBezTo>
                <a:cubicBezTo>
                  <a:pt x="1618" y="12820"/>
                  <a:pt x="1660" y="12837"/>
                  <a:pt x="1729" y="12842"/>
                </a:cubicBezTo>
                <a:cubicBezTo>
                  <a:pt x="1839" y="12853"/>
                  <a:pt x="1905" y="12847"/>
                  <a:pt x="1973" y="12820"/>
                </a:cubicBezTo>
                <a:cubicBezTo>
                  <a:pt x="2028" y="12809"/>
                  <a:pt x="2057" y="12788"/>
                  <a:pt x="2085" y="12761"/>
                </a:cubicBezTo>
                <a:lnTo>
                  <a:pt x="2179" y="12610"/>
                </a:lnTo>
                <a:cubicBezTo>
                  <a:pt x="2303" y="12427"/>
                  <a:pt x="2480" y="12157"/>
                  <a:pt x="2604" y="11973"/>
                </a:cubicBezTo>
                <a:cubicBezTo>
                  <a:pt x="2617" y="11968"/>
                  <a:pt x="2634" y="11975"/>
                  <a:pt x="2634" y="11980"/>
                </a:cubicBezTo>
                <a:cubicBezTo>
                  <a:pt x="2620" y="12045"/>
                  <a:pt x="2605" y="12114"/>
                  <a:pt x="2578" y="12184"/>
                </a:cubicBezTo>
                <a:lnTo>
                  <a:pt x="2428" y="12642"/>
                </a:lnTo>
                <a:cubicBezTo>
                  <a:pt x="2414" y="12696"/>
                  <a:pt x="2496" y="12749"/>
                  <a:pt x="2634" y="12755"/>
                </a:cubicBezTo>
                <a:cubicBezTo>
                  <a:pt x="2647" y="12755"/>
                  <a:pt x="2659" y="12755"/>
                  <a:pt x="2672" y="12755"/>
                </a:cubicBezTo>
                <a:cubicBezTo>
                  <a:pt x="2796" y="12755"/>
                  <a:pt x="2907" y="12717"/>
                  <a:pt x="2921" y="12669"/>
                </a:cubicBezTo>
                <a:lnTo>
                  <a:pt x="3003" y="12438"/>
                </a:lnTo>
                <a:cubicBezTo>
                  <a:pt x="3085" y="12282"/>
                  <a:pt x="3208" y="12066"/>
                  <a:pt x="3290" y="11904"/>
                </a:cubicBezTo>
                <a:cubicBezTo>
                  <a:pt x="3304" y="11894"/>
                  <a:pt x="3333" y="11899"/>
                  <a:pt x="3333" y="11909"/>
                </a:cubicBezTo>
                <a:cubicBezTo>
                  <a:pt x="3319" y="12006"/>
                  <a:pt x="3321" y="12115"/>
                  <a:pt x="3307" y="12223"/>
                </a:cubicBezTo>
                <a:cubicBezTo>
                  <a:pt x="3307" y="12239"/>
                  <a:pt x="3304" y="12260"/>
                  <a:pt x="3290" y="12276"/>
                </a:cubicBezTo>
                <a:lnTo>
                  <a:pt x="3264" y="12399"/>
                </a:lnTo>
                <a:cubicBezTo>
                  <a:pt x="3250" y="12442"/>
                  <a:pt x="3347" y="12487"/>
                  <a:pt x="3457" y="12492"/>
                </a:cubicBezTo>
                <a:cubicBezTo>
                  <a:pt x="3457" y="12492"/>
                  <a:pt x="3470" y="12492"/>
                  <a:pt x="3470" y="12492"/>
                </a:cubicBezTo>
                <a:cubicBezTo>
                  <a:pt x="3580" y="12492"/>
                  <a:pt x="3676" y="12459"/>
                  <a:pt x="3676" y="12416"/>
                </a:cubicBezTo>
                <a:lnTo>
                  <a:pt x="3702" y="12313"/>
                </a:lnTo>
                <a:cubicBezTo>
                  <a:pt x="3702" y="12303"/>
                  <a:pt x="3719" y="12292"/>
                  <a:pt x="3719" y="12281"/>
                </a:cubicBezTo>
                <a:cubicBezTo>
                  <a:pt x="3829" y="11748"/>
                  <a:pt x="3895" y="11834"/>
                  <a:pt x="3963" y="11591"/>
                </a:cubicBezTo>
                <a:cubicBezTo>
                  <a:pt x="4032" y="11317"/>
                  <a:pt x="4128" y="11097"/>
                  <a:pt x="4032" y="10822"/>
                </a:cubicBezTo>
                <a:cubicBezTo>
                  <a:pt x="4032" y="10806"/>
                  <a:pt x="4018" y="10789"/>
                  <a:pt x="4032" y="10773"/>
                </a:cubicBezTo>
                <a:cubicBezTo>
                  <a:pt x="4073" y="10622"/>
                  <a:pt x="4293" y="10422"/>
                  <a:pt x="4581" y="10034"/>
                </a:cubicBezTo>
                <a:cubicBezTo>
                  <a:pt x="5377" y="8919"/>
                  <a:pt x="5610" y="8640"/>
                  <a:pt x="6091" y="7348"/>
                </a:cubicBezTo>
                <a:lnTo>
                  <a:pt x="6327" y="6748"/>
                </a:lnTo>
                <a:cubicBezTo>
                  <a:pt x="6340" y="6716"/>
                  <a:pt x="6463" y="6716"/>
                  <a:pt x="6477" y="6748"/>
                </a:cubicBezTo>
                <a:cubicBezTo>
                  <a:pt x="6490" y="6808"/>
                  <a:pt x="6501" y="6868"/>
                  <a:pt x="6515" y="6922"/>
                </a:cubicBezTo>
                <a:cubicBezTo>
                  <a:pt x="6803" y="7929"/>
                  <a:pt x="6447" y="8661"/>
                  <a:pt x="6447" y="8661"/>
                </a:cubicBezTo>
                <a:cubicBezTo>
                  <a:pt x="5966" y="9975"/>
                  <a:pt x="5760" y="10762"/>
                  <a:pt x="6035" y="12238"/>
                </a:cubicBezTo>
                <a:cubicBezTo>
                  <a:pt x="6117" y="12690"/>
                  <a:pt x="6297" y="13246"/>
                  <a:pt x="6421" y="13655"/>
                </a:cubicBezTo>
                <a:cubicBezTo>
                  <a:pt x="6503" y="13914"/>
                  <a:pt x="6544" y="14172"/>
                  <a:pt x="6558" y="14436"/>
                </a:cubicBezTo>
                <a:cubicBezTo>
                  <a:pt x="6599" y="16758"/>
                  <a:pt x="6968" y="17237"/>
                  <a:pt x="7819" y="19607"/>
                </a:cubicBezTo>
                <a:cubicBezTo>
                  <a:pt x="7956" y="19984"/>
                  <a:pt x="7809" y="20189"/>
                  <a:pt x="7699" y="20313"/>
                </a:cubicBezTo>
                <a:cubicBezTo>
                  <a:pt x="7589" y="20436"/>
                  <a:pt x="6517" y="20958"/>
                  <a:pt x="6215" y="21104"/>
                </a:cubicBezTo>
                <a:cubicBezTo>
                  <a:pt x="6037" y="21190"/>
                  <a:pt x="5500" y="21336"/>
                  <a:pt x="5898" y="21417"/>
                </a:cubicBezTo>
                <a:cubicBezTo>
                  <a:pt x="6776" y="21600"/>
                  <a:pt x="8203" y="21595"/>
                  <a:pt x="9123" y="21245"/>
                </a:cubicBezTo>
                <a:cubicBezTo>
                  <a:pt x="9356" y="21154"/>
                  <a:pt x="9331" y="21002"/>
                  <a:pt x="9496" y="20900"/>
                </a:cubicBezTo>
                <a:cubicBezTo>
                  <a:pt x="9661" y="20803"/>
                  <a:pt x="9837" y="20764"/>
                  <a:pt x="10015" y="20619"/>
                </a:cubicBezTo>
                <a:cubicBezTo>
                  <a:pt x="10207" y="20474"/>
                  <a:pt x="9920" y="20108"/>
                  <a:pt x="9865" y="19580"/>
                </a:cubicBezTo>
                <a:cubicBezTo>
                  <a:pt x="9837" y="19349"/>
                  <a:pt x="9894" y="18583"/>
                  <a:pt x="9976" y="17867"/>
                </a:cubicBezTo>
                <a:cubicBezTo>
                  <a:pt x="10141" y="16466"/>
                  <a:pt x="10512" y="16407"/>
                  <a:pt x="10320" y="14554"/>
                </a:cubicBezTo>
                <a:cubicBezTo>
                  <a:pt x="10320" y="14554"/>
                  <a:pt x="10416" y="14059"/>
                  <a:pt x="10513" y="13386"/>
                </a:cubicBezTo>
                <a:cubicBezTo>
                  <a:pt x="10567" y="12998"/>
                  <a:pt x="10663" y="12325"/>
                  <a:pt x="10718" y="11904"/>
                </a:cubicBezTo>
                <a:cubicBezTo>
                  <a:pt x="10718" y="11883"/>
                  <a:pt x="10800" y="11883"/>
                  <a:pt x="10800" y="11904"/>
                </a:cubicBezTo>
                <a:cubicBezTo>
                  <a:pt x="10869" y="12325"/>
                  <a:pt x="10951" y="12998"/>
                  <a:pt x="11006" y="13386"/>
                </a:cubicBezTo>
                <a:cubicBezTo>
                  <a:pt x="11102" y="14054"/>
                  <a:pt x="11199" y="14554"/>
                  <a:pt x="11199" y="14554"/>
                </a:cubicBezTo>
                <a:cubicBezTo>
                  <a:pt x="11007" y="16407"/>
                  <a:pt x="11377" y="16461"/>
                  <a:pt x="11542" y="17867"/>
                </a:cubicBezTo>
                <a:cubicBezTo>
                  <a:pt x="11624" y="18583"/>
                  <a:pt x="11677" y="19349"/>
                  <a:pt x="11649" y="19580"/>
                </a:cubicBezTo>
                <a:cubicBezTo>
                  <a:pt x="11594" y="20114"/>
                  <a:pt x="11307" y="20474"/>
                  <a:pt x="11499" y="20619"/>
                </a:cubicBezTo>
                <a:cubicBezTo>
                  <a:pt x="11677" y="20759"/>
                  <a:pt x="11858" y="20798"/>
                  <a:pt x="12022" y="20900"/>
                </a:cubicBezTo>
                <a:cubicBezTo>
                  <a:pt x="12187" y="20997"/>
                  <a:pt x="12158" y="21154"/>
                  <a:pt x="12391" y="21245"/>
                </a:cubicBezTo>
                <a:cubicBezTo>
                  <a:pt x="13311" y="21595"/>
                  <a:pt x="14738" y="21600"/>
                  <a:pt x="15616" y="21417"/>
                </a:cubicBezTo>
                <a:cubicBezTo>
                  <a:pt x="16014" y="21331"/>
                  <a:pt x="15491" y="21190"/>
                  <a:pt x="15299" y="21104"/>
                </a:cubicBezTo>
                <a:cubicBezTo>
                  <a:pt x="14997" y="20953"/>
                  <a:pt x="13915" y="20436"/>
                  <a:pt x="13819" y="20313"/>
                </a:cubicBezTo>
                <a:cubicBezTo>
                  <a:pt x="13710" y="20189"/>
                  <a:pt x="13558" y="19984"/>
                  <a:pt x="13695" y="19607"/>
                </a:cubicBezTo>
                <a:cubicBezTo>
                  <a:pt x="14560" y="17237"/>
                  <a:pt x="14928" y="16758"/>
                  <a:pt x="14956" y="14436"/>
                </a:cubicBezTo>
                <a:cubicBezTo>
                  <a:pt x="14956" y="14178"/>
                  <a:pt x="15011" y="13919"/>
                  <a:pt x="15093" y="13660"/>
                </a:cubicBezTo>
                <a:cubicBezTo>
                  <a:pt x="15230" y="13251"/>
                  <a:pt x="15411" y="12690"/>
                  <a:pt x="15479" y="12243"/>
                </a:cubicBezTo>
                <a:cubicBezTo>
                  <a:pt x="15712" y="10729"/>
                  <a:pt x="15548" y="9982"/>
                  <a:pt x="15067" y="8667"/>
                </a:cubicBezTo>
                <a:cubicBezTo>
                  <a:pt x="15067" y="8667"/>
                  <a:pt x="14724" y="7934"/>
                  <a:pt x="14999" y="6927"/>
                </a:cubicBezTo>
                <a:cubicBezTo>
                  <a:pt x="15012" y="6873"/>
                  <a:pt x="15028" y="6814"/>
                  <a:pt x="15042" y="6755"/>
                </a:cubicBezTo>
                <a:cubicBezTo>
                  <a:pt x="15055" y="6723"/>
                  <a:pt x="15178" y="6717"/>
                  <a:pt x="15192" y="6755"/>
                </a:cubicBezTo>
                <a:lnTo>
                  <a:pt x="15423" y="7353"/>
                </a:lnTo>
                <a:cubicBezTo>
                  <a:pt x="15904" y="8646"/>
                  <a:pt x="16137" y="8926"/>
                  <a:pt x="16933" y="10041"/>
                </a:cubicBezTo>
                <a:cubicBezTo>
                  <a:pt x="17221" y="10434"/>
                  <a:pt x="17441" y="10633"/>
                  <a:pt x="17482" y="10778"/>
                </a:cubicBezTo>
                <a:cubicBezTo>
                  <a:pt x="17482" y="10794"/>
                  <a:pt x="17482" y="10811"/>
                  <a:pt x="17482" y="10827"/>
                </a:cubicBezTo>
                <a:cubicBezTo>
                  <a:pt x="17386" y="11102"/>
                  <a:pt x="17468" y="11327"/>
                  <a:pt x="17551" y="11596"/>
                </a:cubicBezTo>
                <a:cubicBezTo>
                  <a:pt x="17619" y="11839"/>
                  <a:pt x="17690" y="11753"/>
                  <a:pt x="17799" y="12287"/>
                </a:cubicBezTo>
                <a:cubicBezTo>
                  <a:pt x="17799" y="12297"/>
                  <a:pt x="17799" y="12308"/>
                  <a:pt x="17812" y="12319"/>
                </a:cubicBezTo>
                <a:lnTo>
                  <a:pt x="17838" y="12421"/>
                </a:lnTo>
                <a:cubicBezTo>
                  <a:pt x="17852" y="12464"/>
                  <a:pt x="17934" y="12497"/>
                  <a:pt x="18044" y="12497"/>
                </a:cubicBezTo>
                <a:cubicBezTo>
                  <a:pt x="18044" y="12497"/>
                  <a:pt x="18061" y="12497"/>
                  <a:pt x="18061" y="12497"/>
                </a:cubicBezTo>
                <a:cubicBezTo>
                  <a:pt x="18171" y="12492"/>
                  <a:pt x="18263" y="12453"/>
                  <a:pt x="18250" y="12404"/>
                </a:cubicBezTo>
                <a:lnTo>
                  <a:pt x="18224" y="12281"/>
                </a:lnTo>
                <a:cubicBezTo>
                  <a:pt x="18224" y="12265"/>
                  <a:pt x="18225" y="12244"/>
                  <a:pt x="18211" y="12228"/>
                </a:cubicBezTo>
                <a:cubicBezTo>
                  <a:pt x="18197" y="12120"/>
                  <a:pt x="18195" y="12011"/>
                  <a:pt x="18181" y="11915"/>
                </a:cubicBezTo>
                <a:cubicBezTo>
                  <a:pt x="18181" y="11904"/>
                  <a:pt x="18210" y="11904"/>
                  <a:pt x="18224" y="11909"/>
                </a:cubicBezTo>
                <a:cubicBezTo>
                  <a:pt x="18306" y="12071"/>
                  <a:pt x="18429" y="12292"/>
                  <a:pt x="18511" y="12443"/>
                </a:cubicBezTo>
                <a:lnTo>
                  <a:pt x="18593" y="12674"/>
                </a:lnTo>
                <a:cubicBezTo>
                  <a:pt x="18607" y="12722"/>
                  <a:pt x="18718" y="12761"/>
                  <a:pt x="18842" y="12761"/>
                </a:cubicBezTo>
                <a:cubicBezTo>
                  <a:pt x="18855" y="12761"/>
                  <a:pt x="18871" y="12761"/>
                  <a:pt x="18885" y="12761"/>
                </a:cubicBezTo>
                <a:cubicBezTo>
                  <a:pt x="19022" y="12750"/>
                  <a:pt x="19104" y="12701"/>
                  <a:pt x="19090" y="12647"/>
                </a:cubicBezTo>
                <a:lnTo>
                  <a:pt x="18936" y="12189"/>
                </a:lnTo>
                <a:cubicBezTo>
                  <a:pt x="18922" y="12119"/>
                  <a:pt x="18912" y="12044"/>
                  <a:pt x="18885" y="11985"/>
                </a:cubicBezTo>
                <a:cubicBezTo>
                  <a:pt x="18885" y="11980"/>
                  <a:pt x="18897" y="11980"/>
                  <a:pt x="18910" y="11980"/>
                </a:cubicBezTo>
                <a:cubicBezTo>
                  <a:pt x="19034" y="12163"/>
                  <a:pt x="19198" y="12432"/>
                  <a:pt x="19335" y="12615"/>
                </a:cubicBezTo>
                <a:lnTo>
                  <a:pt x="19434" y="12766"/>
                </a:lnTo>
                <a:cubicBezTo>
                  <a:pt x="19447" y="12793"/>
                  <a:pt x="19486" y="12809"/>
                  <a:pt x="19541" y="12825"/>
                </a:cubicBezTo>
                <a:cubicBezTo>
                  <a:pt x="19596" y="12852"/>
                  <a:pt x="19680" y="12858"/>
                  <a:pt x="19790" y="12847"/>
                </a:cubicBezTo>
                <a:cubicBezTo>
                  <a:pt x="19858" y="12842"/>
                  <a:pt x="19900" y="12820"/>
                  <a:pt x="19914" y="12793"/>
                </a:cubicBezTo>
                <a:cubicBezTo>
                  <a:pt x="19941" y="12772"/>
                  <a:pt x="19953" y="12744"/>
                  <a:pt x="19940" y="12723"/>
                </a:cubicBezTo>
                <a:lnTo>
                  <a:pt x="19884" y="12632"/>
                </a:lnTo>
                <a:cubicBezTo>
                  <a:pt x="19788" y="12459"/>
                  <a:pt x="19625" y="12108"/>
                  <a:pt x="19515" y="11893"/>
                </a:cubicBezTo>
                <a:cubicBezTo>
                  <a:pt x="19529" y="11893"/>
                  <a:pt x="19527" y="11893"/>
                  <a:pt x="19541" y="11893"/>
                </a:cubicBezTo>
                <a:cubicBezTo>
                  <a:pt x="19623" y="12000"/>
                  <a:pt x="19720" y="12108"/>
                  <a:pt x="19802" y="12211"/>
                </a:cubicBezTo>
                <a:cubicBezTo>
                  <a:pt x="19885" y="12313"/>
                  <a:pt x="19966" y="12406"/>
                  <a:pt x="20021" y="12465"/>
                </a:cubicBezTo>
                <a:lnTo>
                  <a:pt x="20133" y="12620"/>
                </a:lnTo>
                <a:cubicBezTo>
                  <a:pt x="20160" y="12663"/>
                  <a:pt x="20267" y="12696"/>
                  <a:pt x="20377" y="12696"/>
                </a:cubicBezTo>
                <a:cubicBezTo>
                  <a:pt x="20418" y="12696"/>
                  <a:pt x="20460" y="12691"/>
                  <a:pt x="20501" y="12685"/>
                </a:cubicBezTo>
                <a:cubicBezTo>
                  <a:pt x="20598" y="12664"/>
                  <a:pt x="20654" y="12614"/>
                  <a:pt x="20613" y="12566"/>
                </a:cubicBezTo>
                <a:lnTo>
                  <a:pt x="20514" y="12421"/>
                </a:lnTo>
                <a:cubicBezTo>
                  <a:pt x="20501" y="12410"/>
                  <a:pt x="20502" y="12395"/>
                  <a:pt x="20489" y="12384"/>
                </a:cubicBezTo>
                <a:cubicBezTo>
                  <a:pt x="20434" y="12303"/>
                  <a:pt x="20159" y="11861"/>
                  <a:pt x="20077" y="11618"/>
                </a:cubicBezTo>
                <a:cubicBezTo>
                  <a:pt x="20063" y="11521"/>
                  <a:pt x="20037" y="11512"/>
                  <a:pt x="20120" y="11495"/>
                </a:cubicBezTo>
                <a:cubicBezTo>
                  <a:pt x="20230" y="11468"/>
                  <a:pt x="20792" y="11791"/>
                  <a:pt x="21218" y="11802"/>
                </a:cubicBezTo>
                <a:cubicBezTo>
                  <a:pt x="21533" y="11802"/>
                  <a:pt x="21572" y="11759"/>
                  <a:pt x="21531" y="11721"/>
                </a:cubicBezTo>
                <a:cubicBezTo>
                  <a:pt x="21517" y="11705"/>
                  <a:pt x="21491" y="11683"/>
                  <a:pt x="21449" y="11672"/>
                </a:cubicBezTo>
                <a:cubicBezTo>
                  <a:pt x="20873" y="11462"/>
                  <a:pt x="20628" y="11107"/>
                  <a:pt x="20051" y="10913"/>
                </a:cubicBezTo>
                <a:cubicBezTo>
                  <a:pt x="19667" y="10784"/>
                  <a:pt x="19239" y="10693"/>
                  <a:pt x="19060" y="10391"/>
                </a:cubicBezTo>
                <a:cubicBezTo>
                  <a:pt x="19060" y="10391"/>
                  <a:pt x="18993" y="10278"/>
                  <a:pt x="18979" y="10208"/>
                </a:cubicBezTo>
                <a:cubicBezTo>
                  <a:pt x="18800" y="9534"/>
                  <a:pt x="18580" y="9173"/>
                  <a:pt x="18374" y="8279"/>
                </a:cubicBezTo>
                <a:cubicBezTo>
                  <a:pt x="18278" y="7880"/>
                  <a:pt x="17935" y="7331"/>
                  <a:pt x="17757" y="7067"/>
                </a:cubicBezTo>
                <a:cubicBezTo>
                  <a:pt x="17674" y="6943"/>
                  <a:pt x="17608" y="6813"/>
                  <a:pt x="17581" y="6690"/>
                </a:cubicBezTo>
                <a:cubicBezTo>
                  <a:pt x="17361" y="5968"/>
                  <a:pt x="17334" y="5160"/>
                  <a:pt x="17238" y="4799"/>
                </a:cubicBezTo>
                <a:cubicBezTo>
                  <a:pt x="17045" y="3991"/>
                  <a:pt x="16274" y="3662"/>
                  <a:pt x="13914" y="3511"/>
                </a:cubicBezTo>
                <a:cubicBezTo>
                  <a:pt x="13914" y="3511"/>
                  <a:pt x="13601" y="3485"/>
                  <a:pt x="13395" y="3442"/>
                </a:cubicBezTo>
                <a:cubicBezTo>
                  <a:pt x="12846" y="3329"/>
                  <a:pt x="12392" y="3037"/>
                  <a:pt x="12378" y="2789"/>
                </a:cubicBezTo>
                <a:lnTo>
                  <a:pt x="12378" y="2601"/>
                </a:lnTo>
                <a:cubicBezTo>
                  <a:pt x="12763" y="2428"/>
                  <a:pt x="12897" y="2316"/>
                  <a:pt x="13034" y="1917"/>
                </a:cubicBezTo>
                <a:cubicBezTo>
                  <a:pt x="13089" y="1923"/>
                  <a:pt x="13228" y="1934"/>
                  <a:pt x="13283" y="1885"/>
                </a:cubicBezTo>
                <a:cubicBezTo>
                  <a:pt x="13585" y="1654"/>
                  <a:pt x="13903" y="1260"/>
                  <a:pt x="13463" y="1249"/>
                </a:cubicBezTo>
                <a:cubicBezTo>
                  <a:pt x="13367" y="1249"/>
                  <a:pt x="13283" y="1249"/>
                  <a:pt x="13215" y="1249"/>
                </a:cubicBezTo>
                <a:cubicBezTo>
                  <a:pt x="13256" y="1023"/>
                  <a:pt x="13257" y="812"/>
                  <a:pt x="13120" y="635"/>
                </a:cubicBezTo>
                <a:cubicBezTo>
                  <a:pt x="12846" y="263"/>
                  <a:pt x="12105" y="0"/>
                  <a:pt x="10787" y="0"/>
                </a:cubicBezTo>
                <a:cubicBezTo>
                  <a:pt x="10787" y="0"/>
                  <a:pt x="10770" y="0"/>
                  <a:pt x="10770" y="0"/>
                </a:cubicBezTo>
                <a:cubicBezTo>
                  <a:pt x="10770" y="0"/>
                  <a:pt x="10757" y="0"/>
                  <a:pt x="10757" y="0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4"/>
          <p:cNvSpPr/>
          <p:nvPr/>
        </p:nvSpPr>
        <p:spPr>
          <a:xfrm>
            <a:off x="16628265" y="7778915"/>
            <a:ext cx="601669" cy="1532408"/>
          </a:xfrm>
          <a:custGeom>
            <a:rect b="b" l="l" r="r" t="t"/>
            <a:pathLst>
              <a:path extrusionOk="0" h="21537" w="21545">
                <a:moveTo>
                  <a:pt x="10757" y="0"/>
                </a:moveTo>
                <a:cubicBezTo>
                  <a:pt x="9439" y="5"/>
                  <a:pt x="8698" y="263"/>
                  <a:pt x="8424" y="635"/>
                </a:cubicBezTo>
                <a:cubicBezTo>
                  <a:pt x="8300" y="812"/>
                  <a:pt x="8288" y="1023"/>
                  <a:pt x="8329" y="1249"/>
                </a:cubicBezTo>
                <a:cubicBezTo>
                  <a:pt x="8261" y="1249"/>
                  <a:pt x="8177" y="1249"/>
                  <a:pt x="8081" y="1249"/>
                </a:cubicBezTo>
                <a:cubicBezTo>
                  <a:pt x="7641" y="1260"/>
                  <a:pt x="7973" y="1654"/>
                  <a:pt x="8261" y="1885"/>
                </a:cubicBezTo>
                <a:cubicBezTo>
                  <a:pt x="8316" y="1934"/>
                  <a:pt x="8450" y="1923"/>
                  <a:pt x="8505" y="1917"/>
                </a:cubicBezTo>
                <a:cubicBezTo>
                  <a:pt x="8643" y="2311"/>
                  <a:pt x="8768" y="2428"/>
                  <a:pt x="9166" y="2601"/>
                </a:cubicBezTo>
                <a:lnTo>
                  <a:pt x="9166" y="2789"/>
                </a:lnTo>
                <a:cubicBezTo>
                  <a:pt x="9152" y="3032"/>
                  <a:pt x="8698" y="3329"/>
                  <a:pt x="8149" y="3442"/>
                </a:cubicBezTo>
                <a:cubicBezTo>
                  <a:pt x="7943" y="3485"/>
                  <a:pt x="7630" y="3511"/>
                  <a:pt x="7630" y="3511"/>
                </a:cubicBezTo>
                <a:cubicBezTo>
                  <a:pt x="5270" y="3657"/>
                  <a:pt x="4499" y="3991"/>
                  <a:pt x="4306" y="4799"/>
                </a:cubicBezTo>
                <a:cubicBezTo>
                  <a:pt x="4210" y="5165"/>
                  <a:pt x="4197" y="5989"/>
                  <a:pt x="3963" y="6716"/>
                </a:cubicBezTo>
                <a:cubicBezTo>
                  <a:pt x="3922" y="6835"/>
                  <a:pt x="3870" y="6948"/>
                  <a:pt x="3787" y="7067"/>
                </a:cubicBezTo>
                <a:cubicBezTo>
                  <a:pt x="3609" y="7331"/>
                  <a:pt x="3266" y="7880"/>
                  <a:pt x="3170" y="8279"/>
                </a:cubicBezTo>
                <a:cubicBezTo>
                  <a:pt x="2964" y="9178"/>
                  <a:pt x="2744" y="9534"/>
                  <a:pt x="2565" y="10208"/>
                </a:cubicBezTo>
                <a:cubicBezTo>
                  <a:pt x="2551" y="10272"/>
                  <a:pt x="2484" y="10391"/>
                  <a:pt x="2484" y="10391"/>
                </a:cubicBezTo>
                <a:cubicBezTo>
                  <a:pt x="2305" y="10693"/>
                  <a:pt x="1877" y="10784"/>
                  <a:pt x="1493" y="10913"/>
                </a:cubicBezTo>
                <a:cubicBezTo>
                  <a:pt x="916" y="11107"/>
                  <a:pt x="671" y="11462"/>
                  <a:pt x="95" y="11672"/>
                </a:cubicBezTo>
                <a:cubicBezTo>
                  <a:pt x="53" y="11683"/>
                  <a:pt x="27" y="11705"/>
                  <a:pt x="13" y="11721"/>
                </a:cubicBezTo>
                <a:cubicBezTo>
                  <a:pt x="-28" y="11759"/>
                  <a:pt x="12" y="11802"/>
                  <a:pt x="301" y="11797"/>
                </a:cubicBezTo>
                <a:cubicBezTo>
                  <a:pt x="740" y="11786"/>
                  <a:pt x="1289" y="11467"/>
                  <a:pt x="1399" y="11489"/>
                </a:cubicBezTo>
                <a:cubicBezTo>
                  <a:pt x="1481" y="11505"/>
                  <a:pt x="1451" y="11516"/>
                  <a:pt x="1437" y="11613"/>
                </a:cubicBezTo>
                <a:cubicBezTo>
                  <a:pt x="1355" y="11856"/>
                  <a:pt x="1080" y="12297"/>
                  <a:pt x="1025" y="12377"/>
                </a:cubicBezTo>
                <a:cubicBezTo>
                  <a:pt x="1012" y="12388"/>
                  <a:pt x="1013" y="12405"/>
                  <a:pt x="1000" y="12416"/>
                </a:cubicBezTo>
                <a:lnTo>
                  <a:pt x="905" y="12561"/>
                </a:lnTo>
                <a:cubicBezTo>
                  <a:pt x="878" y="12604"/>
                  <a:pt x="916" y="12654"/>
                  <a:pt x="1012" y="12680"/>
                </a:cubicBezTo>
                <a:cubicBezTo>
                  <a:pt x="1054" y="12691"/>
                  <a:pt x="1096" y="12691"/>
                  <a:pt x="1137" y="12691"/>
                </a:cubicBezTo>
                <a:cubicBezTo>
                  <a:pt x="1247" y="12691"/>
                  <a:pt x="1358" y="12663"/>
                  <a:pt x="1386" y="12615"/>
                </a:cubicBezTo>
                <a:lnTo>
                  <a:pt x="1493" y="12458"/>
                </a:lnTo>
                <a:cubicBezTo>
                  <a:pt x="1548" y="12399"/>
                  <a:pt x="1629" y="12308"/>
                  <a:pt x="1712" y="12206"/>
                </a:cubicBezTo>
                <a:cubicBezTo>
                  <a:pt x="1794" y="12109"/>
                  <a:pt x="1891" y="11995"/>
                  <a:pt x="1973" y="11888"/>
                </a:cubicBezTo>
                <a:cubicBezTo>
                  <a:pt x="1987" y="11888"/>
                  <a:pt x="1990" y="11888"/>
                  <a:pt x="2003" y="11888"/>
                </a:cubicBezTo>
                <a:cubicBezTo>
                  <a:pt x="1893" y="12103"/>
                  <a:pt x="1726" y="12449"/>
                  <a:pt x="1630" y="12627"/>
                </a:cubicBezTo>
                <a:lnTo>
                  <a:pt x="1574" y="12717"/>
                </a:lnTo>
                <a:cubicBezTo>
                  <a:pt x="1561" y="12744"/>
                  <a:pt x="1577" y="12767"/>
                  <a:pt x="1604" y="12788"/>
                </a:cubicBezTo>
                <a:cubicBezTo>
                  <a:pt x="1618" y="12820"/>
                  <a:pt x="1660" y="12837"/>
                  <a:pt x="1729" y="12842"/>
                </a:cubicBezTo>
                <a:cubicBezTo>
                  <a:pt x="1839" y="12853"/>
                  <a:pt x="1905" y="12847"/>
                  <a:pt x="1973" y="12820"/>
                </a:cubicBezTo>
                <a:cubicBezTo>
                  <a:pt x="2028" y="12809"/>
                  <a:pt x="2057" y="12788"/>
                  <a:pt x="2085" y="12761"/>
                </a:cubicBezTo>
                <a:lnTo>
                  <a:pt x="2179" y="12610"/>
                </a:lnTo>
                <a:cubicBezTo>
                  <a:pt x="2303" y="12427"/>
                  <a:pt x="2480" y="12157"/>
                  <a:pt x="2604" y="11973"/>
                </a:cubicBezTo>
                <a:cubicBezTo>
                  <a:pt x="2617" y="11968"/>
                  <a:pt x="2634" y="11975"/>
                  <a:pt x="2634" y="11980"/>
                </a:cubicBezTo>
                <a:cubicBezTo>
                  <a:pt x="2620" y="12045"/>
                  <a:pt x="2605" y="12114"/>
                  <a:pt x="2578" y="12184"/>
                </a:cubicBezTo>
                <a:lnTo>
                  <a:pt x="2428" y="12642"/>
                </a:lnTo>
                <a:cubicBezTo>
                  <a:pt x="2414" y="12696"/>
                  <a:pt x="2496" y="12749"/>
                  <a:pt x="2634" y="12755"/>
                </a:cubicBezTo>
                <a:cubicBezTo>
                  <a:pt x="2647" y="12755"/>
                  <a:pt x="2659" y="12755"/>
                  <a:pt x="2672" y="12755"/>
                </a:cubicBezTo>
                <a:cubicBezTo>
                  <a:pt x="2796" y="12755"/>
                  <a:pt x="2907" y="12717"/>
                  <a:pt x="2921" y="12669"/>
                </a:cubicBezTo>
                <a:lnTo>
                  <a:pt x="3003" y="12438"/>
                </a:lnTo>
                <a:cubicBezTo>
                  <a:pt x="3085" y="12282"/>
                  <a:pt x="3208" y="12066"/>
                  <a:pt x="3290" y="11904"/>
                </a:cubicBezTo>
                <a:cubicBezTo>
                  <a:pt x="3304" y="11894"/>
                  <a:pt x="3333" y="11899"/>
                  <a:pt x="3333" y="11909"/>
                </a:cubicBezTo>
                <a:cubicBezTo>
                  <a:pt x="3319" y="12006"/>
                  <a:pt x="3321" y="12115"/>
                  <a:pt x="3307" y="12223"/>
                </a:cubicBezTo>
                <a:cubicBezTo>
                  <a:pt x="3307" y="12239"/>
                  <a:pt x="3304" y="12260"/>
                  <a:pt x="3290" y="12276"/>
                </a:cubicBezTo>
                <a:lnTo>
                  <a:pt x="3264" y="12399"/>
                </a:lnTo>
                <a:cubicBezTo>
                  <a:pt x="3250" y="12442"/>
                  <a:pt x="3347" y="12487"/>
                  <a:pt x="3457" y="12492"/>
                </a:cubicBezTo>
                <a:cubicBezTo>
                  <a:pt x="3457" y="12492"/>
                  <a:pt x="3470" y="12492"/>
                  <a:pt x="3470" y="12492"/>
                </a:cubicBezTo>
                <a:cubicBezTo>
                  <a:pt x="3580" y="12492"/>
                  <a:pt x="3676" y="12459"/>
                  <a:pt x="3676" y="12416"/>
                </a:cubicBezTo>
                <a:lnTo>
                  <a:pt x="3702" y="12313"/>
                </a:lnTo>
                <a:cubicBezTo>
                  <a:pt x="3702" y="12303"/>
                  <a:pt x="3719" y="12292"/>
                  <a:pt x="3719" y="12281"/>
                </a:cubicBezTo>
                <a:cubicBezTo>
                  <a:pt x="3829" y="11748"/>
                  <a:pt x="3895" y="11834"/>
                  <a:pt x="3963" y="11591"/>
                </a:cubicBezTo>
                <a:cubicBezTo>
                  <a:pt x="4032" y="11317"/>
                  <a:pt x="4128" y="11097"/>
                  <a:pt x="4032" y="10822"/>
                </a:cubicBezTo>
                <a:cubicBezTo>
                  <a:pt x="4032" y="10806"/>
                  <a:pt x="4018" y="10789"/>
                  <a:pt x="4032" y="10773"/>
                </a:cubicBezTo>
                <a:cubicBezTo>
                  <a:pt x="4073" y="10622"/>
                  <a:pt x="4293" y="10422"/>
                  <a:pt x="4581" y="10034"/>
                </a:cubicBezTo>
                <a:cubicBezTo>
                  <a:pt x="5377" y="8919"/>
                  <a:pt x="5610" y="8640"/>
                  <a:pt x="6091" y="7348"/>
                </a:cubicBezTo>
                <a:lnTo>
                  <a:pt x="6327" y="6748"/>
                </a:lnTo>
                <a:cubicBezTo>
                  <a:pt x="6340" y="6716"/>
                  <a:pt x="6463" y="6716"/>
                  <a:pt x="6477" y="6748"/>
                </a:cubicBezTo>
                <a:cubicBezTo>
                  <a:pt x="6490" y="6808"/>
                  <a:pt x="6501" y="6868"/>
                  <a:pt x="6515" y="6922"/>
                </a:cubicBezTo>
                <a:cubicBezTo>
                  <a:pt x="6803" y="7929"/>
                  <a:pt x="6447" y="8661"/>
                  <a:pt x="6447" y="8661"/>
                </a:cubicBezTo>
                <a:cubicBezTo>
                  <a:pt x="5966" y="9975"/>
                  <a:pt x="5760" y="10762"/>
                  <a:pt x="6035" y="12238"/>
                </a:cubicBezTo>
                <a:cubicBezTo>
                  <a:pt x="6117" y="12690"/>
                  <a:pt x="6297" y="13246"/>
                  <a:pt x="6421" y="13655"/>
                </a:cubicBezTo>
                <a:cubicBezTo>
                  <a:pt x="6503" y="13914"/>
                  <a:pt x="6544" y="14172"/>
                  <a:pt x="6558" y="14436"/>
                </a:cubicBezTo>
                <a:cubicBezTo>
                  <a:pt x="6599" y="16758"/>
                  <a:pt x="6968" y="17237"/>
                  <a:pt x="7819" y="19607"/>
                </a:cubicBezTo>
                <a:cubicBezTo>
                  <a:pt x="7956" y="19984"/>
                  <a:pt x="7809" y="20189"/>
                  <a:pt x="7699" y="20313"/>
                </a:cubicBezTo>
                <a:cubicBezTo>
                  <a:pt x="7589" y="20436"/>
                  <a:pt x="6517" y="20958"/>
                  <a:pt x="6215" y="21104"/>
                </a:cubicBezTo>
                <a:cubicBezTo>
                  <a:pt x="6037" y="21190"/>
                  <a:pt x="5500" y="21336"/>
                  <a:pt x="5898" y="21417"/>
                </a:cubicBezTo>
                <a:cubicBezTo>
                  <a:pt x="6776" y="21600"/>
                  <a:pt x="8203" y="21595"/>
                  <a:pt x="9123" y="21245"/>
                </a:cubicBezTo>
                <a:cubicBezTo>
                  <a:pt x="9356" y="21154"/>
                  <a:pt x="9331" y="21002"/>
                  <a:pt x="9496" y="20900"/>
                </a:cubicBezTo>
                <a:cubicBezTo>
                  <a:pt x="9661" y="20803"/>
                  <a:pt x="9837" y="20764"/>
                  <a:pt x="10015" y="20619"/>
                </a:cubicBezTo>
                <a:cubicBezTo>
                  <a:pt x="10207" y="20474"/>
                  <a:pt x="9920" y="20108"/>
                  <a:pt x="9865" y="19580"/>
                </a:cubicBezTo>
                <a:cubicBezTo>
                  <a:pt x="9837" y="19349"/>
                  <a:pt x="9894" y="18583"/>
                  <a:pt x="9976" y="17867"/>
                </a:cubicBezTo>
                <a:cubicBezTo>
                  <a:pt x="10141" y="16466"/>
                  <a:pt x="10512" y="16407"/>
                  <a:pt x="10320" y="14554"/>
                </a:cubicBezTo>
                <a:cubicBezTo>
                  <a:pt x="10320" y="14554"/>
                  <a:pt x="10416" y="14059"/>
                  <a:pt x="10513" y="13386"/>
                </a:cubicBezTo>
                <a:cubicBezTo>
                  <a:pt x="10567" y="12998"/>
                  <a:pt x="10663" y="12325"/>
                  <a:pt x="10718" y="11904"/>
                </a:cubicBezTo>
                <a:cubicBezTo>
                  <a:pt x="10718" y="11883"/>
                  <a:pt x="10800" y="11883"/>
                  <a:pt x="10800" y="11904"/>
                </a:cubicBezTo>
                <a:cubicBezTo>
                  <a:pt x="10869" y="12325"/>
                  <a:pt x="10951" y="12998"/>
                  <a:pt x="11006" y="13386"/>
                </a:cubicBezTo>
                <a:cubicBezTo>
                  <a:pt x="11102" y="14054"/>
                  <a:pt x="11199" y="14554"/>
                  <a:pt x="11199" y="14554"/>
                </a:cubicBezTo>
                <a:cubicBezTo>
                  <a:pt x="11007" y="16407"/>
                  <a:pt x="11377" y="16461"/>
                  <a:pt x="11542" y="17867"/>
                </a:cubicBezTo>
                <a:cubicBezTo>
                  <a:pt x="11624" y="18583"/>
                  <a:pt x="11677" y="19349"/>
                  <a:pt x="11649" y="19580"/>
                </a:cubicBezTo>
                <a:cubicBezTo>
                  <a:pt x="11594" y="20114"/>
                  <a:pt x="11307" y="20474"/>
                  <a:pt x="11499" y="20619"/>
                </a:cubicBezTo>
                <a:cubicBezTo>
                  <a:pt x="11677" y="20759"/>
                  <a:pt x="11858" y="20798"/>
                  <a:pt x="12022" y="20900"/>
                </a:cubicBezTo>
                <a:cubicBezTo>
                  <a:pt x="12187" y="20997"/>
                  <a:pt x="12158" y="21154"/>
                  <a:pt x="12391" y="21245"/>
                </a:cubicBezTo>
                <a:cubicBezTo>
                  <a:pt x="13311" y="21595"/>
                  <a:pt x="14738" y="21600"/>
                  <a:pt x="15616" y="21417"/>
                </a:cubicBezTo>
                <a:cubicBezTo>
                  <a:pt x="16014" y="21331"/>
                  <a:pt x="15491" y="21190"/>
                  <a:pt x="15299" y="21104"/>
                </a:cubicBezTo>
                <a:cubicBezTo>
                  <a:pt x="14997" y="20953"/>
                  <a:pt x="13915" y="20436"/>
                  <a:pt x="13819" y="20313"/>
                </a:cubicBezTo>
                <a:cubicBezTo>
                  <a:pt x="13710" y="20189"/>
                  <a:pt x="13558" y="19984"/>
                  <a:pt x="13695" y="19607"/>
                </a:cubicBezTo>
                <a:cubicBezTo>
                  <a:pt x="14560" y="17237"/>
                  <a:pt x="14928" y="16758"/>
                  <a:pt x="14956" y="14436"/>
                </a:cubicBezTo>
                <a:cubicBezTo>
                  <a:pt x="14956" y="14178"/>
                  <a:pt x="15011" y="13919"/>
                  <a:pt x="15093" y="13660"/>
                </a:cubicBezTo>
                <a:cubicBezTo>
                  <a:pt x="15230" y="13251"/>
                  <a:pt x="15411" y="12690"/>
                  <a:pt x="15479" y="12243"/>
                </a:cubicBezTo>
                <a:cubicBezTo>
                  <a:pt x="15712" y="10729"/>
                  <a:pt x="15548" y="9982"/>
                  <a:pt x="15067" y="8667"/>
                </a:cubicBezTo>
                <a:cubicBezTo>
                  <a:pt x="15067" y="8667"/>
                  <a:pt x="14724" y="7934"/>
                  <a:pt x="14999" y="6927"/>
                </a:cubicBezTo>
                <a:cubicBezTo>
                  <a:pt x="15012" y="6873"/>
                  <a:pt x="15028" y="6814"/>
                  <a:pt x="15042" y="6755"/>
                </a:cubicBezTo>
                <a:cubicBezTo>
                  <a:pt x="15055" y="6723"/>
                  <a:pt x="15178" y="6717"/>
                  <a:pt x="15192" y="6755"/>
                </a:cubicBezTo>
                <a:lnTo>
                  <a:pt x="15423" y="7353"/>
                </a:lnTo>
                <a:cubicBezTo>
                  <a:pt x="15904" y="8646"/>
                  <a:pt x="16137" y="8926"/>
                  <a:pt x="16933" y="10041"/>
                </a:cubicBezTo>
                <a:cubicBezTo>
                  <a:pt x="17221" y="10434"/>
                  <a:pt x="17441" y="10633"/>
                  <a:pt x="17482" y="10778"/>
                </a:cubicBezTo>
                <a:cubicBezTo>
                  <a:pt x="17482" y="10794"/>
                  <a:pt x="17482" y="10811"/>
                  <a:pt x="17482" y="10827"/>
                </a:cubicBezTo>
                <a:cubicBezTo>
                  <a:pt x="17386" y="11102"/>
                  <a:pt x="17468" y="11327"/>
                  <a:pt x="17551" y="11596"/>
                </a:cubicBezTo>
                <a:cubicBezTo>
                  <a:pt x="17619" y="11839"/>
                  <a:pt x="17690" y="11753"/>
                  <a:pt x="17799" y="12287"/>
                </a:cubicBezTo>
                <a:cubicBezTo>
                  <a:pt x="17799" y="12297"/>
                  <a:pt x="17799" y="12308"/>
                  <a:pt x="17812" y="12319"/>
                </a:cubicBezTo>
                <a:lnTo>
                  <a:pt x="17838" y="12421"/>
                </a:lnTo>
                <a:cubicBezTo>
                  <a:pt x="17852" y="12464"/>
                  <a:pt x="17934" y="12497"/>
                  <a:pt x="18044" y="12497"/>
                </a:cubicBezTo>
                <a:cubicBezTo>
                  <a:pt x="18044" y="12497"/>
                  <a:pt x="18061" y="12497"/>
                  <a:pt x="18061" y="12497"/>
                </a:cubicBezTo>
                <a:cubicBezTo>
                  <a:pt x="18171" y="12492"/>
                  <a:pt x="18263" y="12453"/>
                  <a:pt x="18250" y="12404"/>
                </a:cubicBezTo>
                <a:lnTo>
                  <a:pt x="18224" y="12281"/>
                </a:lnTo>
                <a:cubicBezTo>
                  <a:pt x="18224" y="12265"/>
                  <a:pt x="18225" y="12244"/>
                  <a:pt x="18211" y="12228"/>
                </a:cubicBezTo>
                <a:cubicBezTo>
                  <a:pt x="18197" y="12120"/>
                  <a:pt x="18195" y="12011"/>
                  <a:pt x="18181" y="11915"/>
                </a:cubicBezTo>
                <a:cubicBezTo>
                  <a:pt x="18181" y="11904"/>
                  <a:pt x="18210" y="11904"/>
                  <a:pt x="18224" y="11909"/>
                </a:cubicBezTo>
                <a:cubicBezTo>
                  <a:pt x="18306" y="12071"/>
                  <a:pt x="18429" y="12292"/>
                  <a:pt x="18511" y="12443"/>
                </a:cubicBezTo>
                <a:lnTo>
                  <a:pt x="18593" y="12674"/>
                </a:lnTo>
                <a:cubicBezTo>
                  <a:pt x="18607" y="12722"/>
                  <a:pt x="18718" y="12761"/>
                  <a:pt x="18842" y="12761"/>
                </a:cubicBezTo>
                <a:cubicBezTo>
                  <a:pt x="18855" y="12761"/>
                  <a:pt x="18871" y="12761"/>
                  <a:pt x="18885" y="12761"/>
                </a:cubicBezTo>
                <a:cubicBezTo>
                  <a:pt x="19022" y="12750"/>
                  <a:pt x="19104" y="12701"/>
                  <a:pt x="19090" y="12647"/>
                </a:cubicBezTo>
                <a:lnTo>
                  <a:pt x="18936" y="12189"/>
                </a:lnTo>
                <a:cubicBezTo>
                  <a:pt x="18922" y="12119"/>
                  <a:pt x="18912" y="12044"/>
                  <a:pt x="18885" y="11985"/>
                </a:cubicBezTo>
                <a:cubicBezTo>
                  <a:pt x="18885" y="11980"/>
                  <a:pt x="18897" y="11980"/>
                  <a:pt x="18910" y="11980"/>
                </a:cubicBezTo>
                <a:cubicBezTo>
                  <a:pt x="19034" y="12163"/>
                  <a:pt x="19198" y="12432"/>
                  <a:pt x="19335" y="12615"/>
                </a:cubicBezTo>
                <a:lnTo>
                  <a:pt x="19434" y="12766"/>
                </a:lnTo>
                <a:cubicBezTo>
                  <a:pt x="19447" y="12793"/>
                  <a:pt x="19486" y="12809"/>
                  <a:pt x="19541" y="12825"/>
                </a:cubicBezTo>
                <a:cubicBezTo>
                  <a:pt x="19596" y="12852"/>
                  <a:pt x="19680" y="12858"/>
                  <a:pt x="19790" y="12847"/>
                </a:cubicBezTo>
                <a:cubicBezTo>
                  <a:pt x="19858" y="12842"/>
                  <a:pt x="19900" y="12820"/>
                  <a:pt x="19914" y="12793"/>
                </a:cubicBezTo>
                <a:cubicBezTo>
                  <a:pt x="19941" y="12772"/>
                  <a:pt x="19953" y="12744"/>
                  <a:pt x="19940" y="12723"/>
                </a:cubicBezTo>
                <a:lnTo>
                  <a:pt x="19884" y="12632"/>
                </a:lnTo>
                <a:cubicBezTo>
                  <a:pt x="19788" y="12459"/>
                  <a:pt x="19625" y="12108"/>
                  <a:pt x="19515" y="11893"/>
                </a:cubicBezTo>
                <a:cubicBezTo>
                  <a:pt x="19529" y="11893"/>
                  <a:pt x="19527" y="11893"/>
                  <a:pt x="19541" y="11893"/>
                </a:cubicBezTo>
                <a:cubicBezTo>
                  <a:pt x="19623" y="12000"/>
                  <a:pt x="19720" y="12108"/>
                  <a:pt x="19802" y="12211"/>
                </a:cubicBezTo>
                <a:cubicBezTo>
                  <a:pt x="19885" y="12313"/>
                  <a:pt x="19966" y="12406"/>
                  <a:pt x="20021" y="12465"/>
                </a:cubicBezTo>
                <a:lnTo>
                  <a:pt x="20133" y="12620"/>
                </a:lnTo>
                <a:cubicBezTo>
                  <a:pt x="20160" y="12663"/>
                  <a:pt x="20267" y="12696"/>
                  <a:pt x="20377" y="12696"/>
                </a:cubicBezTo>
                <a:cubicBezTo>
                  <a:pt x="20418" y="12696"/>
                  <a:pt x="20460" y="12691"/>
                  <a:pt x="20501" y="12685"/>
                </a:cubicBezTo>
                <a:cubicBezTo>
                  <a:pt x="20598" y="12664"/>
                  <a:pt x="20654" y="12614"/>
                  <a:pt x="20613" y="12566"/>
                </a:cubicBezTo>
                <a:lnTo>
                  <a:pt x="20514" y="12421"/>
                </a:lnTo>
                <a:cubicBezTo>
                  <a:pt x="20501" y="12410"/>
                  <a:pt x="20502" y="12395"/>
                  <a:pt x="20489" y="12384"/>
                </a:cubicBezTo>
                <a:cubicBezTo>
                  <a:pt x="20434" y="12303"/>
                  <a:pt x="20159" y="11861"/>
                  <a:pt x="20077" y="11618"/>
                </a:cubicBezTo>
                <a:cubicBezTo>
                  <a:pt x="20063" y="11521"/>
                  <a:pt x="20037" y="11512"/>
                  <a:pt x="20120" y="11495"/>
                </a:cubicBezTo>
                <a:cubicBezTo>
                  <a:pt x="20230" y="11468"/>
                  <a:pt x="20792" y="11791"/>
                  <a:pt x="21218" y="11802"/>
                </a:cubicBezTo>
                <a:cubicBezTo>
                  <a:pt x="21533" y="11802"/>
                  <a:pt x="21572" y="11759"/>
                  <a:pt x="21531" y="11721"/>
                </a:cubicBezTo>
                <a:cubicBezTo>
                  <a:pt x="21517" y="11705"/>
                  <a:pt x="21491" y="11683"/>
                  <a:pt x="21449" y="11672"/>
                </a:cubicBezTo>
                <a:cubicBezTo>
                  <a:pt x="20873" y="11462"/>
                  <a:pt x="20628" y="11107"/>
                  <a:pt x="20051" y="10913"/>
                </a:cubicBezTo>
                <a:cubicBezTo>
                  <a:pt x="19667" y="10784"/>
                  <a:pt x="19239" y="10693"/>
                  <a:pt x="19060" y="10391"/>
                </a:cubicBezTo>
                <a:cubicBezTo>
                  <a:pt x="19060" y="10391"/>
                  <a:pt x="18993" y="10278"/>
                  <a:pt x="18979" y="10208"/>
                </a:cubicBezTo>
                <a:cubicBezTo>
                  <a:pt x="18800" y="9534"/>
                  <a:pt x="18580" y="9173"/>
                  <a:pt x="18374" y="8279"/>
                </a:cubicBezTo>
                <a:cubicBezTo>
                  <a:pt x="18278" y="7880"/>
                  <a:pt x="17935" y="7331"/>
                  <a:pt x="17757" y="7067"/>
                </a:cubicBezTo>
                <a:cubicBezTo>
                  <a:pt x="17674" y="6943"/>
                  <a:pt x="17608" y="6813"/>
                  <a:pt x="17581" y="6690"/>
                </a:cubicBezTo>
                <a:cubicBezTo>
                  <a:pt x="17361" y="5968"/>
                  <a:pt x="17334" y="5160"/>
                  <a:pt x="17238" y="4799"/>
                </a:cubicBezTo>
                <a:cubicBezTo>
                  <a:pt x="17045" y="3991"/>
                  <a:pt x="16274" y="3662"/>
                  <a:pt x="13914" y="3511"/>
                </a:cubicBezTo>
                <a:cubicBezTo>
                  <a:pt x="13914" y="3511"/>
                  <a:pt x="13601" y="3485"/>
                  <a:pt x="13395" y="3442"/>
                </a:cubicBezTo>
                <a:cubicBezTo>
                  <a:pt x="12846" y="3329"/>
                  <a:pt x="12392" y="3037"/>
                  <a:pt x="12378" y="2789"/>
                </a:cubicBezTo>
                <a:lnTo>
                  <a:pt x="12378" y="2601"/>
                </a:lnTo>
                <a:cubicBezTo>
                  <a:pt x="12763" y="2428"/>
                  <a:pt x="12897" y="2316"/>
                  <a:pt x="13034" y="1917"/>
                </a:cubicBezTo>
                <a:cubicBezTo>
                  <a:pt x="13089" y="1923"/>
                  <a:pt x="13228" y="1934"/>
                  <a:pt x="13283" y="1885"/>
                </a:cubicBezTo>
                <a:cubicBezTo>
                  <a:pt x="13585" y="1654"/>
                  <a:pt x="13903" y="1260"/>
                  <a:pt x="13463" y="1249"/>
                </a:cubicBezTo>
                <a:cubicBezTo>
                  <a:pt x="13367" y="1249"/>
                  <a:pt x="13283" y="1249"/>
                  <a:pt x="13215" y="1249"/>
                </a:cubicBezTo>
                <a:cubicBezTo>
                  <a:pt x="13256" y="1023"/>
                  <a:pt x="13257" y="812"/>
                  <a:pt x="13120" y="635"/>
                </a:cubicBezTo>
                <a:cubicBezTo>
                  <a:pt x="12846" y="263"/>
                  <a:pt x="12105" y="0"/>
                  <a:pt x="10787" y="0"/>
                </a:cubicBezTo>
                <a:cubicBezTo>
                  <a:pt x="10787" y="0"/>
                  <a:pt x="10770" y="0"/>
                  <a:pt x="10770" y="0"/>
                </a:cubicBezTo>
                <a:cubicBezTo>
                  <a:pt x="10770" y="0"/>
                  <a:pt x="10757" y="0"/>
                  <a:pt x="10757" y="0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4"/>
          <p:cNvSpPr/>
          <p:nvPr/>
        </p:nvSpPr>
        <p:spPr>
          <a:xfrm>
            <a:off x="14062865" y="6369215"/>
            <a:ext cx="601669" cy="1532408"/>
          </a:xfrm>
          <a:custGeom>
            <a:rect b="b" l="l" r="r" t="t"/>
            <a:pathLst>
              <a:path extrusionOk="0" h="21537" w="21545">
                <a:moveTo>
                  <a:pt x="10757" y="0"/>
                </a:moveTo>
                <a:cubicBezTo>
                  <a:pt x="9439" y="5"/>
                  <a:pt x="8698" y="263"/>
                  <a:pt x="8424" y="635"/>
                </a:cubicBezTo>
                <a:cubicBezTo>
                  <a:pt x="8300" y="812"/>
                  <a:pt x="8288" y="1023"/>
                  <a:pt x="8329" y="1249"/>
                </a:cubicBezTo>
                <a:cubicBezTo>
                  <a:pt x="8261" y="1249"/>
                  <a:pt x="8177" y="1249"/>
                  <a:pt x="8081" y="1249"/>
                </a:cubicBezTo>
                <a:cubicBezTo>
                  <a:pt x="7641" y="1260"/>
                  <a:pt x="7973" y="1654"/>
                  <a:pt x="8261" y="1885"/>
                </a:cubicBezTo>
                <a:cubicBezTo>
                  <a:pt x="8316" y="1934"/>
                  <a:pt x="8450" y="1923"/>
                  <a:pt x="8505" y="1917"/>
                </a:cubicBezTo>
                <a:cubicBezTo>
                  <a:pt x="8643" y="2311"/>
                  <a:pt x="8768" y="2428"/>
                  <a:pt x="9166" y="2601"/>
                </a:cubicBezTo>
                <a:lnTo>
                  <a:pt x="9166" y="2789"/>
                </a:lnTo>
                <a:cubicBezTo>
                  <a:pt x="9152" y="3032"/>
                  <a:pt x="8698" y="3329"/>
                  <a:pt x="8149" y="3442"/>
                </a:cubicBezTo>
                <a:cubicBezTo>
                  <a:pt x="7943" y="3485"/>
                  <a:pt x="7630" y="3511"/>
                  <a:pt x="7630" y="3511"/>
                </a:cubicBezTo>
                <a:cubicBezTo>
                  <a:pt x="5270" y="3657"/>
                  <a:pt x="4499" y="3991"/>
                  <a:pt x="4306" y="4799"/>
                </a:cubicBezTo>
                <a:cubicBezTo>
                  <a:pt x="4210" y="5165"/>
                  <a:pt x="4197" y="5989"/>
                  <a:pt x="3963" y="6716"/>
                </a:cubicBezTo>
                <a:cubicBezTo>
                  <a:pt x="3922" y="6835"/>
                  <a:pt x="3870" y="6948"/>
                  <a:pt x="3787" y="7067"/>
                </a:cubicBezTo>
                <a:cubicBezTo>
                  <a:pt x="3609" y="7331"/>
                  <a:pt x="3266" y="7880"/>
                  <a:pt x="3170" y="8279"/>
                </a:cubicBezTo>
                <a:cubicBezTo>
                  <a:pt x="2964" y="9178"/>
                  <a:pt x="2744" y="9534"/>
                  <a:pt x="2565" y="10208"/>
                </a:cubicBezTo>
                <a:cubicBezTo>
                  <a:pt x="2551" y="10272"/>
                  <a:pt x="2484" y="10391"/>
                  <a:pt x="2484" y="10391"/>
                </a:cubicBezTo>
                <a:cubicBezTo>
                  <a:pt x="2305" y="10693"/>
                  <a:pt x="1877" y="10784"/>
                  <a:pt x="1493" y="10913"/>
                </a:cubicBezTo>
                <a:cubicBezTo>
                  <a:pt x="916" y="11107"/>
                  <a:pt x="671" y="11462"/>
                  <a:pt x="95" y="11672"/>
                </a:cubicBezTo>
                <a:cubicBezTo>
                  <a:pt x="53" y="11683"/>
                  <a:pt x="27" y="11705"/>
                  <a:pt x="13" y="11721"/>
                </a:cubicBezTo>
                <a:cubicBezTo>
                  <a:pt x="-28" y="11759"/>
                  <a:pt x="12" y="11802"/>
                  <a:pt x="301" y="11797"/>
                </a:cubicBezTo>
                <a:cubicBezTo>
                  <a:pt x="740" y="11786"/>
                  <a:pt x="1289" y="11467"/>
                  <a:pt x="1399" y="11489"/>
                </a:cubicBezTo>
                <a:cubicBezTo>
                  <a:pt x="1481" y="11505"/>
                  <a:pt x="1451" y="11516"/>
                  <a:pt x="1437" y="11613"/>
                </a:cubicBezTo>
                <a:cubicBezTo>
                  <a:pt x="1355" y="11856"/>
                  <a:pt x="1080" y="12297"/>
                  <a:pt x="1025" y="12377"/>
                </a:cubicBezTo>
                <a:cubicBezTo>
                  <a:pt x="1012" y="12388"/>
                  <a:pt x="1013" y="12405"/>
                  <a:pt x="1000" y="12416"/>
                </a:cubicBezTo>
                <a:lnTo>
                  <a:pt x="905" y="12561"/>
                </a:lnTo>
                <a:cubicBezTo>
                  <a:pt x="878" y="12604"/>
                  <a:pt x="916" y="12654"/>
                  <a:pt x="1012" y="12680"/>
                </a:cubicBezTo>
                <a:cubicBezTo>
                  <a:pt x="1054" y="12691"/>
                  <a:pt x="1096" y="12691"/>
                  <a:pt x="1137" y="12691"/>
                </a:cubicBezTo>
                <a:cubicBezTo>
                  <a:pt x="1247" y="12691"/>
                  <a:pt x="1358" y="12663"/>
                  <a:pt x="1386" y="12615"/>
                </a:cubicBezTo>
                <a:lnTo>
                  <a:pt x="1493" y="12458"/>
                </a:lnTo>
                <a:cubicBezTo>
                  <a:pt x="1548" y="12399"/>
                  <a:pt x="1629" y="12308"/>
                  <a:pt x="1712" y="12206"/>
                </a:cubicBezTo>
                <a:cubicBezTo>
                  <a:pt x="1794" y="12109"/>
                  <a:pt x="1891" y="11995"/>
                  <a:pt x="1973" y="11888"/>
                </a:cubicBezTo>
                <a:cubicBezTo>
                  <a:pt x="1987" y="11888"/>
                  <a:pt x="1990" y="11888"/>
                  <a:pt x="2003" y="11888"/>
                </a:cubicBezTo>
                <a:cubicBezTo>
                  <a:pt x="1893" y="12103"/>
                  <a:pt x="1726" y="12449"/>
                  <a:pt x="1630" y="12627"/>
                </a:cubicBezTo>
                <a:lnTo>
                  <a:pt x="1574" y="12717"/>
                </a:lnTo>
                <a:cubicBezTo>
                  <a:pt x="1561" y="12744"/>
                  <a:pt x="1577" y="12767"/>
                  <a:pt x="1604" y="12788"/>
                </a:cubicBezTo>
                <a:cubicBezTo>
                  <a:pt x="1618" y="12820"/>
                  <a:pt x="1660" y="12837"/>
                  <a:pt x="1729" y="12842"/>
                </a:cubicBezTo>
                <a:cubicBezTo>
                  <a:pt x="1839" y="12853"/>
                  <a:pt x="1905" y="12847"/>
                  <a:pt x="1973" y="12820"/>
                </a:cubicBezTo>
                <a:cubicBezTo>
                  <a:pt x="2028" y="12809"/>
                  <a:pt x="2057" y="12788"/>
                  <a:pt x="2085" y="12761"/>
                </a:cubicBezTo>
                <a:lnTo>
                  <a:pt x="2179" y="12610"/>
                </a:lnTo>
                <a:cubicBezTo>
                  <a:pt x="2303" y="12427"/>
                  <a:pt x="2480" y="12157"/>
                  <a:pt x="2604" y="11973"/>
                </a:cubicBezTo>
                <a:cubicBezTo>
                  <a:pt x="2617" y="11968"/>
                  <a:pt x="2634" y="11975"/>
                  <a:pt x="2634" y="11980"/>
                </a:cubicBezTo>
                <a:cubicBezTo>
                  <a:pt x="2620" y="12045"/>
                  <a:pt x="2605" y="12114"/>
                  <a:pt x="2578" y="12184"/>
                </a:cubicBezTo>
                <a:lnTo>
                  <a:pt x="2428" y="12642"/>
                </a:lnTo>
                <a:cubicBezTo>
                  <a:pt x="2414" y="12696"/>
                  <a:pt x="2496" y="12749"/>
                  <a:pt x="2634" y="12755"/>
                </a:cubicBezTo>
                <a:cubicBezTo>
                  <a:pt x="2647" y="12755"/>
                  <a:pt x="2659" y="12755"/>
                  <a:pt x="2672" y="12755"/>
                </a:cubicBezTo>
                <a:cubicBezTo>
                  <a:pt x="2796" y="12755"/>
                  <a:pt x="2907" y="12717"/>
                  <a:pt x="2921" y="12669"/>
                </a:cubicBezTo>
                <a:lnTo>
                  <a:pt x="3003" y="12438"/>
                </a:lnTo>
                <a:cubicBezTo>
                  <a:pt x="3085" y="12282"/>
                  <a:pt x="3208" y="12066"/>
                  <a:pt x="3290" y="11904"/>
                </a:cubicBezTo>
                <a:cubicBezTo>
                  <a:pt x="3304" y="11894"/>
                  <a:pt x="3333" y="11899"/>
                  <a:pt x="3333" y="11909"/>
                </a:cubicBezTo>
                <a:cubicBezTo>
                  <a:pt x="3319" y="12006"/>
                  <a:pt x="3321" y="12115"/>
                  <a:pt x="3307" y="12223"/>
                </a:cubicBezTo>
                <a:cubicBezTo>
                  <a:pt x="3307" y="12239"/>
                  <a:pt x="3304" y="12260"/>
                  <a:pt x="3290" y="12276"/>
                </a:cubicBezTo>
                <a:lnTo>
                  <a:pt x="3264" y="12399"/>
                </a:lnTo>
                <a:cubicBezTo>
                  <a:pt x="3250" y="12442"/>
                  <a:pt x="3347" y="12487"/>
                  <a:pt x="3457" y="12492"/>
                </a:cubicBezTo>
                <a:cubicBezTo>
                  <a:pt x="3457" y="12492"/>
                  <a:pt x="3470" y="12492"/>
                  <a:pt x="3470" y="12492"/>
                </a:cubicBezTo>
                <a:cubicBezTo>
                  <a:pt x="3580" y="12492"/>
                  <a:pt x="3676" y="12459"/>
                  <a:pt x="3676" y="12416"/>
                </a:cubicBezTo>
                <a:lnTo>
                  <a:pt x="3702" y="12313"/>
                </a:lnTo>
                <a:cubicBezTo>
                  <a:pt x="3702" y="12303"/>
                  <a:pt x="3719" y="12292"/>
                  <a:pt x="3719" y="12281"/>
                </a:cubicBezTo>
                <a:cubicBezTo>
                  <a:pt x="3829" y="11748"/>
                  <a:pt x="3895" y="11834"/>
                  <a:pt x="3963" y="11591"/>
                </a:cubicBezTo>
                <a:cubicBezTo>
                  <a:pt x="4032" y="11317"/>
                  <a:pt x="4128" y="11097"/>
                  <a:pt x="4032" y="10822"/>
                </a:cubicBezTo>
                <a:cubicBezTo>
                  <a:pt x="4032" y="10806"/>
                  <a:pt x="4018" y="10789"/>
                  <a:pt x="4032" y="10773"/>
                </a:cubicBezTo>
                <a:cubicBezTo>
                  <a:pt x="4073" y="10622"/>
                  <a:pt x="4293" y="10422"/>
                  <a:pt x="4581" y="10034"/>
                </a:cubicBezTo>
                <a:cubicBezTo>
                  <a:pt x="5377" y="8919"/>
                  <a:pt x="5610" y="8640"/>
                  <a:pt x="6091" y="7348"/>
                </a:cubicBezTo>
                <a:lnTo>
                  <a:pt x="6327" y="6748"/>
                </a:lnTo>
                <a:cubicBezTo>
                  <a:pt x="6340" y="6716"/>
                  <a:pt x="6463" y="6716"/>
                  <a:pt x="6477" y="6748"/>
                </a:cubicBezTo>
                <a:cubicBezTo>
                  <a:pt x="6490" y="6808"/>
                  <a:pt x="6501" y="6868"/>
                  <a:pt x="6515" y="6922"/>
                </a:cubicBezTo>
                <a:cubicBezTo>
                  <a:pt x="6803" y="7929"/>
                  <a:pt x="6447" y="8661"/>
                  <a:pt x="6447" y="8661"/>
                </a:cubicBezTo>
                <a:cubicBezTo>
                  <a:pt x="5966" y="9975"/>
                  <a:pt x="5760" y="10762"/>
                  <a:pt x="6035" y="12238"/>
                </a:cubicBezTo>
                <a:cubicBezTo>
                  <a:pt x="6117" y="12690"/>
                  <a:pt x="6297" y="13246"/>
                  <a:pt x="6421" y="13655"/>
                </a:cubicBezTo>
                <a:cubicBezTo>
                  <a:pt x="6503" y="13914"/>
                  <a:pt x="6544" y="14172"/>
                  <a:pt x="6558" y="14436"/>
                </a:cubicBezTo>
                <a:cubicBezTo>
                  <a:pt x="6599" y="16758"/>
                  <a:pt x="6968" y="17237"/>
                  <a:pt x="7819" y="19607"/>
                </a:cubicBezTo>
                <a:cubicBezTo>
                  <a:pt x="7956" y="19984"/>
                  <a:pt x="7809" y="20189"/>
                  <a:pt x="7699" y="20313"/>
                </a:cubicBezTo>
                <a:cubicBezTo>
                  <a:pt x="7589" y="20436"/>
                  <a:pt x="6517" y="20958"/>
                  <a:pt x="6215" y="21104"/>
                </a:cubicBezTo>
                <a:cubicBezTo>
                  <a:pt x="6037" y="21190"/>
                  <a:pt x="5500" y="21336"/>
                  <a:pt x="5898" y="21417"/>
                </a:cubicBezTo>
                <a:cubicBezTo>
                  <a:pt x="6776" y="21600"/>
                  <a:pt x="8203" y="21595"/>
                  <a:pt x="9123" y="21245"/>
                </a:cubicBezTo>
                <a:cubicBezTo>
                  <a:pt x="9356" y="21154"/>
                  <a:pt x="9331" y="21002"/>
                  <a:pt x="9496" y="20900"/>
                </a:cubicBezTo>
                <a:cubicBezTo>
                  <a:pt x="9661" y="20803"/>
                  <a:pt x="9837" y="20764"/>
                  <a:pt x="10015" y="20619"/>
                </a:cubicBezTo>
                <a:cubicBezTo>
                  <a:pt x="10207" y="20474"/>
                  <a:pt x="9920" y="20108"/>
                  <a:pt x="9865" y="19580"/>
                </a:cubicBezTo>
                <a:cubicBezTo>
                  <a:pt x="9837" y="19349"/>
                  <a:pt x="9894" y="18583"/>
                  <a:pt x="9976" y="17867"/>
                </a:cubicBezTo>
                <a:cubicBezTo>
                  <a:pt x="10141" y="16466"/>
                  <a:pt x="10512" y="16407"/>
                  <a:pt x="10320" y="14554"/>
                </a:cubicBezTo>
                <a:cubicBezTo>
                  <a:pt x="10320" y="14554"/>
                  <a:pt x="10416" y="14059"/>
                  <a:pt x="10513" y="13386"/>
                </a:cubicBezTo>
                <a:cubicBezTo>
                  <a:pt x="10567" y="12998"/>
                  <a:pt x="10663" y="12325"/>
                  <a:pt x="10718" y="11904"/>
                </a:cubicBezTo>
                <a:cubicBezTo>
                  <a:pt x="10718" y="11883"/>
                  <a:pt x="10800" y="11883"/>
                  <a:pt x="10800" y="11904"/>
                </a:cubicBezTo>
                <a:cubicBezTo>
                  <a:pt x="10869" y="12325"/>
                  <a:pt x="10951" y="12998"/>
                  <a:pt x="11006" y="13386"/>
                </a:cubicBezTo>
                <a:cubicBezTo>
                  <a:pt x="11102" y="14054"/>
                  <a:pt x="11199" y="14554"/>
                  <a:pt x="11199" y="14554"/>
                </a:cubicBezTo>
                <a:cubicBezTo>
                  <a:pt x="11007" y="16407"/>
                  <a:pt x="11377" y="16461"/>
                  <a:pt x="11542" y="17867"/>
                </a:cubicBezTo>
                <a:cubicBezTo>
                  <a:pt x="11624" y="18583"/>
                  <a:pt x="11677" y="19349"/>
                  <a:pt x="11649" y="19580"/>
                </a:cubicBezTo>
                <a:cubicBezTo>
                  <a:pt x="11594" y="20114"/>
                  <a:pt x="11307" y="20474"/>
                  <a:pt x="11499" y="20619"/>
                </a:cubicBezTo>
                <a:cubicBezTo>
                  <a:pt x="11677" y="20759"/>
                  <a:pt x="11858" y="20798"/>
                  <a:pt x="12022" y="20900"/>
                </a:cubicBezTo>
                <a:cubicBezTo>
                  <a:pt x="12187" y="20997"/>
                  <a:pt x="12158" y="21154"/>
                  <a:pt x="12391" y="21245"/>
                </a:cubicBezTo>
                <a:cubicBezTo>
                  <a:pt x="13311" y="21595"/>
                  <a:pt x="14738" y="21600"/>
                  <a:pt x="15616" y="21417"/>
                </a:cubicBezTo>
                <a:cubicBezTo>
                  <a:pt x="16014" y="21331"/>
                  <a:pt x="15491" y="21190"/>
                  <a:pt x="15299" y="21104"/>
                </a:cubicBezTo>
                <a:cubicBezTo>
                  <a:pt x="14997" y="20953"/>
                  <a:pt x="13915" y="20436"/>
                  <a:pt x="13819" y="20313"/>
                </a:cubicBezTo>
                <a:cubicBezTo>
                  <a:pt x="13710" y="20189"/>
                  <a:pt x="13558" y="19984"/>
                  <a:pt x="13695" y="19607"/>
                </a:cubicBezTo>
                <a:cubicBezTo>
                  <a:pt x="14560" y="17237"/>
                  <a:pt x="14928" y="16758"/>
                  <a:pt x="14956" y="14436"/>
                </a:cubicBezTo>
                <a:cubicBezTo>
                  <a:pt x="14956" y="14178"/>
                  <a:pt x="15011" y="13919"/>
                  <a:pt x="15093" y="13660"/>
                </a:cubicBezTo>
                <a:cubicBezTo>
                  <a:pt x="15230" y="13251"/>
                  <a:pt x="15411" y="12690"/>
                  <a:pt x="15479" y="12243"/>
                </a:cubicBezTo>
                <a:cubicBezTo>
                  <a:pt x="15712" y="10729"/>
                  <a:pt x="15548" y="9982"/>
                  <a:pt x="15067" y="8667"/>
                </a:cubicBezTo>
                <a:cubicBezTo>
                  <a:pt x="15067" y="8667"/>
                  <a:pt x="14724" y="7934"/>
                  <a:pt x="14999" y="6927"/>
                </a:cubicBezTo>
                <a:cubicBezTo>
                  <a:pt x="15012" y="6873"/>
                  <a:pt x="15028" y="6814"/>
                  <a:pt x="15042" y="6755"/>
                </a:cubicBezTo>
                <a:cubicBezTo>
                  <a:pt x="15055" y="6723"/>
                  <a:pt x="15178" y="6717"/>
                  <a:pt x="15192" y="6755"/>
                </a:cubicBezTo>
                <a:lnTo>
                  <a:pt x="15423" y="7353"/>
                </a:lnTo>
                <a:cubicBezTo>
                  <a:pt x="15904" y="8646"/>
                  <a:pt x="16137" y="8926"/>
                  <a:pt x="16933" y="10041"/>
                </a:cubicBezTo>
                <a:cubicBezTo>
                  <a:pt x="17221" y="10434"/>
                  <a:pt x="17441" y="10633"/>
                  <a:pt x="17482" y="10778"/>
                </a:cubicBezTo>
                <a:cubicBezTo>
                  <a:pt x="17482" y="10794"/>
                  <a:pt x="17482" y="10811"/>
                  <a:pt x="17482" y="10827"/>
                </a:cubicBezTo>
                <a:cubicBezTo>
                  <a:pt x="17386" y="11102"/>
                  <a:pt x="17468" y="11327"/>
                  <a:pt x="17551" y="11596"/>
                </a:cubicBezTo>
                <a:cubicBezTo>
                  <a:pt x="17619" y="11839"/>
                  <a:pt x="17690" y="11753"/>
                  <a:pt x="17799" y="12287"/>
                </a:cubicBezTo>
                <a:cubicBezTo>
                  <a:pt x="17799" y="12297"/>
                  <a:pt x="17799" y="12308"/>
                  <a:pt x="17812" y="12319"/>
                </a:cubicBezTo>
                <a:lnTo>
                  <a:pt x="17838" y="12421"/>
                </a:lnTo>
                <a:cubicBezTo>
                  <a:pt x="17852" y="12464"/>
                  <a:pt x="17934" y="12497"/>
                  <a:pt x="18044" y="12497"/>
                </a:cubicBezTo>
                <a:cubicBezTo>
                  <a:pt x="18044" y="12497"/>
                  <a:pt x="18061" y="12497"/>
                  <a:pt x="18061" y="12497"/>
                </a:cubicBezTo>
                <a:cubicBezTo>
                  <a:pt x="18171" y="12492"/>
                  <a:pt x="18263" y="12453"/>
                  <a:pt x="18250" y="12404"/>
                </a:cubicBezTo>
                <a:lnTo>
                  <a:pt x="18224" y="12281"/>
                </a:lnTo>
                <a:cubicBezTo>
                  <a:pt x="18224" y="12265"/>
                  <a:pt x="18225" y="12244"/>
                  <a:pt x="18211" y="12228"/>
                </a:cubicBezTo>
                <a:cubicBezTo>
                  <a:pt x="18197" y="12120"/>
                  <a:pt x="18195" y="12011"/>
                  <a:pt x="18181" y="11915"/>
                </a:cubicBezTo>
                <a:cubicBezTo>
                  <a:pt x="18181" y="11904"/>
                  <a:pt x="18210" y="11904"/>
                  <a:pt x="18224" y="11909"/>
                </a:cubicBezTo>
                <a:cubicBezTo>
                  <a:pt x="18306" y="12071"/>
                  <a:pt x="18429" y="12292"/>
                  <a:pt x="18511" y="12443"/>
                </a:cubicBezTo>
                <a:lnTo>
                  <a:pt x="18593" y="12674"/>
                </a:lnTo>
                <a:cubicBezTo>
                  <a:pt x="18607" y="12722"/>
                  <a:pt x="18718" y="12761"/>
                  <a:pt x="18842" y="12761"/>
                </a:cubicBezTo>
                <a:cubicBezTo>
                  <a:pt x="18855" y="12761"/>
                  <a:pt x="18871" y="12761"/>
                  <a:pt x="18885" y="12761"/>
                </a:cubicBezTo>
                <a:cubicBezTo>
                  <a:pt x="19022" y="12750"/>
                  <a:pt x="19104" y="12701"/>
                  <a:pt x="19090" y="12647"/>
                </a:cubicBezTo>
                <a:lnTo>
                  <a:pt x="18936" y="12189"/>
                </a:lnTo>
                <a:cubicBezTo>
                  <a:pt x="18922" y="12119"/>
                  <a:pt x="18912" y="12044"/>
                  <a:pt x="18885" y="11985"/>
                </a:cubicBezTo>
                <a:cubicBezTo>
                  <a:pt x="18885" y="11980"/>
                  <a:pt x="18897" y="11980"/>
                  <a:pt x="18910" y="11980"/>
                </a:cubicBezTo>
                <a:cubicBezTo>
                  <a:pt x="19034" y="12163"/>
                  <a:pt x="19198" y="12432"/>
                  <a:pt x="19335" y="12615"/>
                </a:cubicBezTo>
                <a:lnTo>
                  <a:pt x="19434" y="12766"/>
                </a:lnTo>
                <a:cubicBezTo>
                  <a:pt x="19447" y="12793"/>
                  <a:pt x="19486" y="12809"/>
                  <a:pt x="19541" y="12825"/>
                </a:cubicBezTo>
                <a:cubicBezTo>
                  <a:pt x="19596" y="12852"/>
                  <a:pt x="19680" y="12858"/>
                  <a:pt x="19790" y="12847"/>
                </a:cubicBezTo>
                <a:cubicBezTo>
                  <a:pt x="19858" y="12842"/>
                  <a:pt x="19900" y="12820"/>
                  <a:pt x="19914" y="12793"/>
                </a:cubicBezTo>
                <a:cubicBezTo>
                  <a:pt x="19941" y="12772"/>
                  <a:pt x="19953" y="12744"/>
                  <a:pt x="19940" y="12723"/>
                </a:cubicBezTo>
                <a:lnTo>
                  <a:pt x="19884" y="12632"/>
                </a:lnTo>
                <a:cubicBezTo>
                  <a:pt x="19788" y="12459"/>
                  <a:pt x="19625" y="12108"/>
                  <a:pt x="19515" y="11893"/>
                </a:cubicBezTo>
                <a:cubicBezTo>
                  <a:pt x="19529" y="11893"/>
                  <a:pt x="19527" y="11893"/>
                  <a:pt x="19541" y="11893"/>
                </a:cubicBezTo>
                <a:cubicBezTo>
                  <a:pt x="19623" y="12000"/>
                  <a:pt x="19720" y="12108"/>
                  <a:pt x="19802" y="12211"/>
                </a:cubicBezTo>
                <a:cubicBezTo>
                  <a:pt x="19885" y="12313"/>
                  <a:pt x="19966" y="12406"/>
                  <a:pt x="20021" y="12465"/>
                </a:cubicBezTo>
                <a:lnTo>
                  <a:pt x="20133" y="12620"/>
                </a:lnTo>
                <a:cubicBezTo>
                  <a:pt x="20160" y="12663"/>
                  <a:pt x="20267" y="12696"/>
                  <a:pt x="20377" y="12696"/>
                </a:cubicBezTo>
                <a:cubicBezTo>
                  <a:pt x="20418" y="12696"/>
                  <a:pt x="20460" y="12691"/>
                  <a:pt x="20501" y="12685"/>
                </a:cubicBezTo>
                <a:cubicBezTo>
                  <a:pt x="20598" y="12664"/>
                  <a:pt x="20654" y="12614"/>
                  <a:pt x="20613" y="12566"/>
                </a:cubicBezTo>
                <a:lnTo>
                  <a:pt x="20514" y="12421"/>
                </a:lnTo>
                <a:cubicBezTo>
                  <a:pt x="20501" y="12410"/>
                  <a:pt x="20502" y="12395"/>
                  <a:pt x="20489" y="12384"/>
                </a:cubicBezTo>
                <a:cubicBezTo>
                  <a:pt x="20434" y="12303"/>
                  <a:pt x="20159" y="11861"/>
                  <a:pt x="20077" y="11618"/>
                </a:cubicBezTo>
                <a:cubicBezTo>
                  <a:pt x="20063" y="11521"/>
                  <a:pt x="20037" y="11512"/>
                  <a:pt x="20120" y="11495"/>
                </a:cubicBezTo>
                <a:cubicBezTo>
                  <a:pt x="20230" y="11468"/>
                  <a:pt x="20792" y="11791"/>
                  <a:pt x="21218" y="11802"/>
                </a:cubicBezTo>
                <a:cubicBezTo>
                  <a:pt x="21533" y="11802"/>
                  <a:pt x="21572" y="11759"/>
                  <a:pt x="21531" y="11721"/>
                </a:cubicBezTo>
                <a:cubicBezTo>
                  <a:pt x="21517" y="11705"/>
                  <a:pt x="21491" y="11683"/>
                  <a:pt x="21449" y="11672"/>
                </a:cubicBezTo>
                <a:cubicBezTo>
                  <a:pt x="20873" y="11462"/>
                  <a:pt x="20628" y="11107"/>
                  <a:pt x="20051" y="10913"/>
                </a:cubicBezTo>
                <a:cubicBezTo>
                  <a:pt x="19667" y="10784"/>
                  <a:pt x="19239" y="10693"/>
                  <a:pt x="19060" y="10391"/>
                </a:cubicBezTo>
                <a:cubicBezTo>
                  <a:pt x="19060" y="10391"/>
                  <a:pt x="18993" y="10278"/>
                  <a:pt x="18979" y="10208"/>
                </a:cubicBezTo>
                <a:cubicBezTo>
                  <a:pt x="18800" y="9534"/>
                  <a:pt x="18580" y="9173"/>
                  <a:pt x="18374" y="8279"/>
                </a:cubicBezTo>
                <a:cubicBezTo>
                  <a:pt x="18278" y="7880"/>
                  <a:pt x="17935" y="7331"/>
                  <a:pt x="17757" y="7067"/>
                </a:cubicBezTo>
                <a:cubicBezTo>
                  <a:pt x="17674" y="6943"/>
                  <a:pt x="17608" y="6813"/>
                  <a:pt x="17581" y="6690"/>
                </a:cubicBezTo>
                <a:cubicBezTo>
                  <a:pt x="17361" y="5968"/>
                  <a:pt x="17334" y="5160"/>
                  <a:pt x="17238" y="4799"/>
                </a:cubicBezTo>
                <a:cubicBezTo>
                  <a:pt x="17045" y="3991"/>
                  <a:pt x="16274" y="3662"/>
                  <a:pt x="13914" y="3511"/>
                </a:cubicBezTo>
                <a:cubicBezTo>
                  <a:pt x="13914" y="3511"/>
                  <a:pt x="13601" y="3485"/>
                  <a:pt x="13395" y="3442"/>
                </a:cubicBezTo>
                <a:cubicBezTo>
                  <a:pt x="12846" y="3329"/>
                  <a:pt x="12392" y="3037"/>
                  <a:pt x="12378" y="2789"/>
                </a:cubicBezTo>
                <a:lnTo>
                  <a:pt x="12378" y="2601"/>
                </a:lnTo>
                <a:cubicBezTo>
                  <a:pt x="12763" y="2428"/>
                  <a:pt x="12897" y="2316"/>
                  <a:pt x="13034" y="1917"/>
                </a:cubicBezTo>
                <a:cubicBezTo>
                  <a:pt x="13089" y="1923"/>
                  <a:pt x="13228" y="1934"/>
                  <a:pt x="13283" y="1885"/>
                </a:cubicBezTo>
                <a:cubicBezTo>
                  <a:pt x="13585" y="1654"/>
                  <a:pt x="13903" y="1260"/>
                  <a:pt x="13463" y="1249"/>
                </a:cubicBezTo>
                <a:cubicBezTo>
                  <a:pt x="13367" y="1249"/>
                  <a:pt x="13283" y="1249"/>
                  <a:pt x="13215" y="1249"/>
                </a:cubicBezTo>
                <a:cubicBezTo>
                  <a:pt x="13256" y="1023"/>
                  <a:pt x="13257" y="812"/>
                  <a:pt x="13120" y="635"/>
                </a:cubicBezTo>
                <a:cubicBezTo>
                  <a:pt x="12846" y="263"/>
                  <a:pt x="12105" y="0"/>
                  <a:pt x="10787" y="0"/>
                </a:cubicBezTo>
                <a:cubicBezTo>
                  <a:pt x="10787" y="0"/>
                  <a:pt x="10770" y="0"/>
                  <a:pt x="10770" y="0"/>
                </a:cubicBezTo>
                <a:cubicBezTo>
                  <a:pt x="10770" y="0"/>
                  <a:pt x="10757" y="0"/>
                  <a:pt x="10757" y="0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6" name="Google Shape;526;p14"/>
          <p:cNvCxnSpPr/>
          <p:nvPr/>
        </p:nvCxnSpPr>
        <p:spPr>
          <a:xfrm flipH="1" rot="10800000">
            <a:off x="12865099" y="4619062"/>
            <a:ext cx="1386309" cy="1159438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527" name="Google Shape;527;p14"/>
          <p:cNvCxnSpPr/>
          <p:nvPr/>
        </p:nvCxnSpPr>
        <p:spPr>
          <a:xfrm>
            <a:off x="12865100" y="6654799"/>
            <a:ext cx="902651" cy="473238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528" name="Google Shape;528;p14"/>
          <p:cNvCxnSpPr/>
          <p:nvPr/>
        </p:nvCxnSpPr>
        <p:spPr>
          <a:xfrm>
            <a:off x="12992099" y="6950309"/>
            <a:ext cx="3237549" cy="1710169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529" name="Google Shape;529;p14"/>
          <p:cNvCxnSpPr/>
          <p:nvPr/>
        </p:nvCxnSpPr>
        <p:spPr>
          <a:xfrm flipH="1">
            <a:off x="10307134" y="7010399"/>
            <a:ext cx="1262567" cy="927925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530" name="Google Shape;530;p14"/>
          <p:cNvCxnSpPr/>
          <p:nvPr/>
        </p:nvCxnSpPr>
        <p:spPr>
          <a:xfrm rot="10800000">
            <a:off x="8186234" y="5368147"/>
            <a:ext cx="3336586" cy="1073037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531" name="Google Shape;531;p14"/>
          <p:cNvCxnSpPr/>
          <p:nvPr/>
        </p:nvCxnSpPr>
        <p:spPr>
          <a:xfrm rot="10800000">
            <a:off x="10519818" y="4678033"/>
            <a:ext cx="1027183" cy="1027183"/>
          </a:xfrm>
          <a:prstGeom prst="straightConnector1">
            <a:avLst/>
          </a:prstGeom>
          <a:noFill/>
          <a:ln cap="flat" cmpd="sng" w="50800">
            <a:solidFill>
              <a:srgbClr val="227AAF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532" name="Google Shape;532;p14"/>
          <p:cNvCxnSpPr/>
          <p:nvPr/>
        </p:nvCxnSpPr>
        <p:spPr>
          <a:xfrm>
            <a:off x="12992099" y="6950309"/>
            <a:ext cx="3237549" cy="1710169"/>
          </a:xfrm>
          <a:prstGeom prst="straightConnector1">
            <a:avLst/>
          </a:prstGeom>
          <a:noFill/>
          <a:ln cap="flat" cmpd="sng" w="50800">
            <a:solidFill>
              <a:srgbClr val="F3363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533" name="Google Shape;533;p14"/>
          <p:cNvSpPr txBox="1"/>
          <p:nvPr/>
        </p:nvSpPr>
        <p:spPr>
          <a:xfrm>
            <a:off x="21488411" y="12852400"/>
            <a:ext cx="2526285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www.prophy.science</a:t>
            </a:r>
            <a:endParaRPr/>
          </a:p>
        </p:txBody>
      </p:sp>
      <p:sp>
        <p:nvSpPr>
          <p:cNvPr id="534" name="Google Shape;534;p14"/>
          <p:cNvSpPr/>
          <p:nvPr/>
        </p:nvSpPr>
        <p:spPr>
          <a:xfrm>
            <a:off x="11944091" y="6996736"/>
            <a:ext cx="495817" cy="709165"/>
          </a:xfrm>
          <a:custGeom>
            <a:rect b="b" l="l" r="r" t="t"/>
            <a:pathLst>
              <a:path extrusionOk="0" h="21588" w="21534">
                <a:moveTo>
                  <a:pt x="11315" y="2"/>
                </a:moveTo>
                <a:cubicBezTo>
                  <a:pt x="10522" y="-12"/>
                  <a:pt x="9695" y="42"/>
                  <a:pt x="8757" y="162"/>
                </a:cubicBezTo>
                <a:cubicBezTo>
                  <a:pt x="8531" y="191"/>
                  <a:pt x="8383" y="343"/>
                  <a:pt x="8425" y="502"/>
                </a:cubicBezTo>
                <a:cubicBezTo>
                  <a:pt x="8466" y="660"/>
                  <a:pt x="8683" y="764"/>
                  <a:pt x="8909" y="735"/>
                </a:cubicBezTo>
                <a:cubicBezTo>
                  <a:pt x="10384" y="545"/>
                  <a:pt x="11723" y="487"/>
                  <a:pt x="13464" y="815"/>
                </a:cubicBezTo>
                <a:cubicBezTo>
                  <a:pt x="13500" y="821"/>
                  <a:pt x="13535" y="825"/>
                  <a:pt x="13571" y="825"/>
                </a:cubicBezTo>
                <a:cubicBezTo>
                  <a:pt x="13754" y="825"/>
                  <a:pt x="13923" y="738"/>
                  <a:pt x="13973" y="608"/>
                </a:cubicBezTo>
                <a:cubicBezTo>
                  <a:pt x="14032" y="452"/>
                  <a:pt x="13902" y="293"/>
                  <a:pt x="13680" y="251"/>
                </a:cubicBezTo>
                <a:cubicBezTo>
                  <a:pt x="12871" y="99"/>
                  <a:pt x="12109" y="17"/>
                  <a:pt x="11315" y="2"/>
                </a:cubicBezTo>
                <a:close/>
                <a:moveTo>
                  <a:pt x="10489" y="1122"/>
                </a:moveTo>
                <a:cubicBezTo>
                  <a:pt x="10183" y="1126"/>
                  <a:pt x="9883" y="1138"/>
                  <a:pt x="9591" y="1159"/>
                </a:cubicBezTo>
                <a:cubicBezTo>
                  <a:pt x="7232" y="1324"/>
                  <a:pt x="5638" y="1854"/>
                  <a:pt x="4718" y="2268"/>
                </a:cubicBezTo>
                <a:cubicBezTo>
                  <a:pt x="4525" y="2355"/>
                  <a:pt x="4469" y="2535"/>
                  <a:pt x="4594" y="2670"/>
                </a:cubicBezTo>
                <a:cubicBezTo>
                  <a:pt x="4673" y="2757"/>
                  <a:pt x="4807" y="2804"/>
                  <a:pt x="4943" y="2804"/>
                </a:cubicBezTo>
                <a:cubicBezTo>
                  <a:pt x="5020" y="2804"/>
                  <a:pt x="5097" y="2790"/>
                  <a:pt x="5167" y="2759"/>
                </a:cubicBezTo>
                <a:cubicBezTo>
                  <a:pt x="6011" y="2378"/>
                  <a:pt x="7480" y="1892"/>
                  <a:pt x="9675" y="1738"/>
                </a:cubicBezTo>
                <a:cubicBezTo>
                  <a:pt x="11543" y="1607"/>
                  <a:pt x="14445" y="1888"/>
                  <a:pt x="15791" y="2514"/>
                </a:cubicBezTo>
                <a:cubicBezTo>
                  <a:pt x="15983" y="2603"/>
                  <a:pt x="16243" y="2564"/>
                  <a:pt x="16370" y="2430"/>
                </a:cubicBezTo>
                <a:cubicBezTo>
                  <a:pt x="16497" y="2296"/>
                  <a:pt x="16444" y="2116"/>
                  <a:pt x="16253" y="2027"/>
                </a:cubicBezTo>
                <a:cubicBezTo>
                  <a:pt x="15027" y="1457"/>
                  <a:pt x="12632" y="1095"/>
                  <a:pt x="10489" y="1122"/>
                </a:cubicBezTo>
                <a:close/>
                <a:moveTo>
                  <a:pt x="11050" y="2357"/>
                </a:moveTo>
                <a:cubicBezTo>
                  <a:pt x="10754" y="2349"/>
                  <a:pt x="10457" y="2350"/>
                  <a:pt x="10162" y="2361"/>
                </a:cubicBezTo>
                <a:cubicBezTo>
                  <a:pt x="9824" y="2373"/>
                  <a:pt x="9488" y="2399"/>
                  <a:pt x="9154" y="2437"/>
                </a:cubicBezTo>
                <a:cubicBezTo>
                  <a:pt x="6182" y="2777"/>
                  <a:pt x="4138" y="3394"/>
                  <a:pt x="1847" y="5679"/>
                </a:cubicBezTo>
                <a:cubicBezTo>
                  <a:pt x="1715" y="5810"/>
                  <a:pt x="1761" y="5992"/>
                  <a:pt x="1949" y="6084"/>
                </a:cubicBezTo>
                <a:cubicBezTo>
                  <a:pt x="2136" y="6177"/>
                  <a:pt x="2395" y="6146"/>
                  <a:pt x="2527" y="6014"/>
                </a:cubicBezTo>
                <a:cubicBezTo>
                  <a:pt x="4661" y="3886"/>
                  <a:pt x="6478" y="3333"/>
                  <a:pt x="9288" y="3011"/>
                </a:cubicBezTo>
                <a:cubicBezTo>
                  <a:pt x="11727" y="2732"/>
                  <a:pt x="14345" y="3216"/>
                  <a:pt x="16290" y="4307"/>
                </a:cubicBezTo>
                <a:cubicBezTo>
                  <a:pt x="17860" y="5186"/>
                  <a:pt x="19546" y="7126"/>
                  <a:pt x="18665" y="11366"/>
                </a:cubicBezTo>
                <a:cubicBezTo>
                  <a:pt x="18632" y="11525"/>
                  <a:pt x="18787" y="11673"/>
                  <a:pt x="19015" y="11696"/>
                </a:cubicBezTo>
                <a:cubicBezTo>
                  <a:pt x="19035" y="11698"/>
                  <a:pt x="19057" y="11698"/>
                  <a:pt x="19077" y="11698"/>
                </a:cubicBezTo>
                <a:cubicBezTo>
                  <a:pt x="19280" y="11698"/>
                  <a:pt x="19456" y="11594"/>
                  <a:pt x="19486" y="11449"/>
                </a:cubicBezTo>
                <a:cubicBezTo>
                  <a:pt x="20004" y="8958"/>
                  <a:pt x="19960" y="5619"/>
                  <a:pt x="16809" y="3853"/>
                </a:cubicBezTo>
                <a:cubicBezTo>
                  <a:pt x="15181" y="2940"/>
                  <a:pt x="13123" y="2416"/>
                  <a:pt x="11050" y="2357"/>
                </a:cubicBezTo>
                <a:close/>
                <a:moveTo>
                  <a:pt x="17948" y="3011"/>
                </a:moveTo>
                <a:cubicBezTo>
                  <a:pt x="17842" y="3016"/>
                  <a:pt x="17738" y="3049"/>
                  <a:pt x="17662" y="3110"/>
                </a:cubicBezTo>
                <a:cubicBezTo>
                  <a:pt x="17512" y="3231"/>
                  <a:pt x="17531" y="3417"/>
                  <a:pt x="17705" y="3522"/>
                </a:cubicBezTo>
                <a:cubicBezTo>
                  <a:pt x="19030" y="4332"/>
                  <a:pt x="19901" y="5435"/>
                  <a:pt x="20295" y="6804"/>
                </a:cubicBezTo>
                <a:cubicBezTo>
                  <a:pt x="20335" y="6942"/>
                  <a:pt x="20508" y="7039"/>
                  <a:pt x="20702" y="7039"/>
                </a:cubicBezTo>
                <a:cubicBezTo>
                  <a:pt x="20729" y="7039"/>
                  <a:pt x="20756" y="7036"/>
                  <a:pt x="20784" y="7032"/>
                </a:cubicBezTo>
                <a:cubicBezTo>
                  <a:pt x="21009" y="7000"/>
                  <a:pt x="21154" y="6847"/>
                  <a:pt x="21109" y="6689"/>
                </a:cubicBezTo>
                <a:cubicBezTo>
                  <a:pt x="20677" y="5192"/>
                  <a:pt x="19717" y="3978"/>
                  <a:pt x="18250" y="3082"/>
                </a:cubicBezTo>
                <a:cubicBezTo>
                  <a:pt x="18164" y="3030"/>
                  <a:pt x="18054" y="3006"/>
                  <a:pt x="17948" y="3011"/>
                </a:cubicBezTo>
                <a:close/>
                <a:moveTo>
                  <a:pt x="11154" y="3788"/>
                </a:moveTo>
                <a:cubicBezTo>
                  <a:pt x="10635" y="3792"/>
                  <a:pt x="10208" y="3802"/>
                  <a:pt x="9814" y="3823"/>
                </a:cubicBezTo>
                <a:cubicBezTo>
                  <a:pt x="9585" y="3835"/>
                  <a:pt x="9412" y="3976"/>
                  <a:pt x="9430" y="4136"/>
                </a:cubicBezTo>
                <a:cubicBezTo>
                  <a:pt x="9447" y="4297"/>
                  <a:pt x="9648" y="4415"/>
                  <a:pt x="9876" y="4404"/>
                </a:cubicBezTo>
                <a:cubicBezTo>
                  <a:pt x="10252" y="4384"/>
                  <a:pt x="10661" y="4374"/>
                  <a:pt x="11161" y="4371"/>
                </a:cubicBezTo>
                <a:cubicBezTo>
                  <a:pt x="14113" y="4354"/>
                  <a:pt x="15680" y="5594"/>
                  <a:pt x="16476" y="6641"/>
                </a:cubicBezTo>
                <a:cubicBezTo>
                  <a:pt x="16846" y="7126"/>
                  <a:pt x="17053" y="7891"/>
                  <a:pt x="17079" y="8851"/>
                </a:cubicBezTo>
                <a:cubicBezTo>
                  <a:pt x="17100" y="9607"/>
                  <a:pt x="17002" y="10370"/>
                  <a:pt x="16903" y="10833"/>
                </a:cubicBezTo>
                <a:cubicBezTo>
                  <a:pt x="16869" y="10993"/>
                  <a:pt x="17026" y="11142"/>
                  <a:pt x="17253" y="11166"/>
                </a:cubicBezTo>
                <a:cubicBezTo>
                  <a:pt x="17274" y="11168"/>
                  <a:pt x="17295" y="11169"/>
                  <a:pt x="17315" y="11169"/>
                </a:cubicBezTo>
                <a:cubicBezTo>
                  <a:pt x="17517" y="11169"/>
                  <a:pt x="17693" y="11065"/>
                  <a:pt x="17724" y="10920"/>
                </a:cubicBezTo>
                <a:cubicBezTo>
                  <a:pt x="17791" y="10611"/>
                  <a:pt x="18341" y="7853"/>
                  <a:pt x="17211" y="6367"/>
                </a:cubicBezTo>
                <a:cubicBezTo>
                  <a:pt x="16476" y="5401"/>
                  <a:pt x="14723" y="3788"/>
                  <a:pt x="11226" y="3788"/>
                </a:cubicBezTo>
                <a:cubicBezTo>
                  <a:pt x="11202" y="3788"/>
                  <a:pt x="11179" y="3788"/>
                  <a:pt x="11154" y="3788"/>
                </a:cubicBezTo>
                <a:close/>
                <a:moveTo>
                  <a:pt x="7747" y="4101"/>
                </a:moveTo>
                <a:cubicBezTo>
                  <a:pt x="7693" y="4099"/>
                  <a:pt x="7638" y="4103"/>
                  <a:pt x="7584" y="4115"/>
                </a:cubicBezTo>
                <a:cubicBezTo>
                  <a:pt x="6328" y="4411"/>
                  <a:pt x="5310" y="4929"/>
                  <a:pt x="4383" y="5747"/>
                </a:cubicBezTo>
                <a:cubicBezTo>
                  <a:pt x="2175" y="7694"/>
                  <a:pt x="2672" y="10159"/>
                  <a:pt x="2988" y="11129"/>
                </a:cubicBezTo>
                <a:cubicBezTo>
                  <a:pt x="3488" y="12660"/>
                  <a:pt x="5288" y="15181"/>
                  <a:pt x="7328" y="16583"/>
                </a:cubicBezTo>
                <a:cubicBezTo>
                  <a:pt x="9933" y="18374"/>
                  <a:pt x="12638" y="19625"/>
                  <a:pt x="17375" y="19905"/>
                </a:cubicBezTo>
                <a:cubicBezTo>
                  <a:pt x="17386" y="19905"/>
                  <a:pt x="17400" y="19905"/>
                  <a:pt x="17412" y="19905"/>
                </a:cubicBezTo>
                <a:cubicBezTo>
                  <a:pt x="17625" y="19905"/>
                  <a:pt x="17805" y="19790"/>
                  <a:pt x="17824" y="19638"/>
                </a:cubicBezTo>
                <a:cubicBezTo>
                  <a:pt x="17843" y="19478"/>
                  <a:pt x="17675" y="19337"/>
                  <a:pt x="17446" y="19324"/>
                </a:cubicBezTo>
                <a:cubicBezTo>
                  <a:pt x="12958" y="19058"/>
                  <a:pt x="10388" y="17870"/>
                  <a:pt x="7911" y="16167"/>
                </a:cubicBezTo>
                <a:cubicBezTo>
                  <a:pt x="5979" y="14839"/>
                  <a:pt x="4273" y="12450"/>
                  <a:pt x="3800" y="10999"/>
                </a:cubicBezTo>
                <a:cubicBezTo>
                  <a:pt x="3510" y="10111"/>
                  <a:pt x="3049" y="7859"/>
                  <a:pt x="5033" y="6110"/>
                </a:cubicBezTo>
                <a:cubicBezTo>
                  <a:pt x="5856" y="5384"/>
                  <a:pt x="6750" y="4926"/>
                  <a:pt x="7847" y="4668"/>
                </a:cubicBezTo>
                <a:cubicBezTo>
                  <a:pt x="8064" y="4617"/>
                  <a:pt x="8183" y="4452"/>
                  <a:pt x="8110" y="4300"/>
                </a:cubicBezTo>
                <a:cubicBezTo>
                  <a:pt x="8055" y="4185"/>
                  <a:pt x="7909" y="4110"/>
                  <a:pt x="7747" y="4101"/>
                </a:cubicBezTo>
                <a:close/>
                <a:moveTo>
                  <a:pt x="10497" y="5117"/>
                </a:moveTo>
                <a:cubicBezTo>
                  <a:pt x="9985" y="5127"/>
                  <a:pt x="9469" y="5180"/>
                  <a:pt x="8963" y="5279"/>
                </a:cubicBezTo>
                <a:cubicBezTo>
                  <a:pt x="7537" y="5556"/>
                  <a:pt x="6334" y="6162"/>
                  <a:pt x="5579" y="6987"/>
                </a:cubicBezTo>
                <a:cubicBezTo>
                  <a:pt x="4716" y="7928"/>
                  <a:pt x="4459" y="9116"/>
                  <a:pt x="4837" y="10425"/>
                </a:cubicBezTo>
                <a:cubicBezTo>
                  <a:pt x="5102" y="11342"/>
                  <a:pt x="5659" y="12347"/>
                  <a:pt x="6402" y="13254"/>
                </a:cubicBezTo>
                <a:cubicBezTo>
                  <a:pt x="6479" y="13348"/>
                  <a:pt x="6618" y="13400"/>
                  <a:pt x="6762" y="13400"/>
                </a:cubicBezTo>
                <a:cubicBezTo>
                  <a:pt x="6833" y="13400"/>
                  <a:pt x="6903" y="13388"/>
                  <a:pt x="6968" y="13362"/>
                </a:cubicBezTo>
                <a:cubicBezTo>
                  <a:pt x="7167" y="13282"/>
                  <a:pt x="7236" y="13103"/>
                  <a:pt x="7122" y="12964"/>
                </a:cubicBezTo>
                <a:cubicBezTo>
                  <a:pt x="6432" y="12122"/>
                  <a:pt x="5897" y="11155"/>
                  <a:pt x="5653" y="10310"/>
                </a:cubicBezTo>
                <a:cubicBezTo>
                  <a:pt x="4890" y="7666"/>
                  <a:pt x="7078" y="6250"/>
                  <a:pt x="9184" y="5841"/>
                </a:cubicBezTo>
                <a:cubicBezTo>
                  <a:pt x="12083" y="5277"/>
                  <a:pt x="14296" y="6355"/>
                  <a:pt x="14983" y="7710"/>
                </a:cubicBezTo>
                <a:cubicBezTo>
                  <a:pt x="15376" y="8486"/>
                  <a:pt x="15321" y="9279"/>
                  <a:pt x="15206" y="9807"/>
                </a:cubicBezTo>
                <a:cubicBezTo>
                  <a:pt x="15171" y="9967"/>
                  <a:pt x="15326" y="10115"/>
                  <a:pt x="15553" y="10140"/>
                </a:cubicBezTo>
                <a:cubicBezTo>
                  <a:pt x="15780" y="10164"/>
                  <a:pt x="15993" y="10055"/>
                  <a:pt x="16027" y="9896"/>
                </a:cubicBezTo>
                <a:cubicBezTo>
                  <a:pt x="16156" y="9302"/>
                  <a:pt x="16215" y="8405"/>
                  <a:pt x="15764" y="7515"/>
                </a:cubicBezTo>
                <a:cubicBezTo>
                  <a:pt x="15274" y="6547"/>
                  <a:pt x="14301" y="5825"/>
                  <a:pt x="12950" y="5428"/>
                </a:cubicBezTo>
                <a:cubicBezTo>
                  <a:pt x="12187" y="5204"/>
                  <a:pt x="11348" y="5100"/>
                  <a:pt x="10497" y="5117"/>
                </a:cubicBezTo>
                <a:close/>
                <a:moveTo>
                  <a:pt x="10248" y="6470"/>
                </a:moveTo>
                <a:cubicBezTo>
                  <a:pt x="9713" y="6493"/>
                  <a:pt x="9194" y="6588"/>
                  <a:pt x="8722" y="6755"/>
                </a:cubicBezTo>
                <a:cubicBezTo>
                  <a:pt x="7320" y="7253"/>
                  <a:pt x="6114" y="8504"/>
                  <a:pt x="6936" y="10524"/>
                </a:cubicBezTo>
                <a:cubicBezTo>
                  <a:pt x="8635" y="14696"/>
                  <a:pt x="12975" y="16231"/>
                  <a:pt x="13159" y="16294"/>
                </a:cubicBezTo>
                <a:cubicBezTo>
                  <a:pt x="13218" y="16314"/>
                  <a:pt x="13281" y="16326"/>
                  <a:pt x="13343" y="16326"/>
                </a:cubicBezTo>
                <a:cubicBezTo>
                  <a:pt x="13496" y="16326"/>
                  <a:pt x="13642" y="16265"/>
                  <a:pt x="13715" y="16162"/>
                </a:cubicBezTo>
                <a:cubicBezTo>
                  <a:pt x="13816" y="16018"/>
                  <a:pt x="13732" y="15844"/>
                  <a:pt x="13526" y="15772"/>
                </a:cubicBezTo>
                <a:cubicBezTo>
                  <a:pt x="13516" y="15769"/>
                  <a:pt x="12465" y="15398"/>
                  <a:pt x="11231" y="14548"/>
                </a:cubicBezTo>
                <a:cubicBezTo>
                  <a:pt x="10096" y="13767"/>
                  <a:pt x="8569" y="12407"/>
                  <a:pt x="7737" y="10364"/>
                </a:cubicBezTo>
                <a:cubicBezTo>
                  <a:pt x="7157" y="8938"/>
                  <a:pt x="7664" y="7783"/>
                  <a:pt x="9097" y="7275"/>
                </a:cubicBezTo>
                <a:cubicBezTo>
                  <a:pt x="10284" y="6854"/>
                  <a:pt x="12161" y="6945"/>
                  <a:pt x="13479" y="8138"/>
                </a:cubicBezTo>
                <a:cubicBezTo>
                  <a:pt x="13620" y="8265"/>
                  <a:pt x="13880" y="8289"/>
                  <a:pt x="14062" y="8190"/>
                </a:cubicBezTo>
                <a:cubicBezTo>
                  <a:pt x="14244" y="8091"/>
                  <a:pt x="14277" y="7909"/>
                  <a:pt x="14137" y="7781"/>
                </a:cubicBezTo>
                <a:cubicBezTo>
                  <a:pt x="13443" y="7154"/>
                  <a:pt x="12536" y="6728"/>
                  <a:pt x="11514" y="6552"/>
                </a:cubicBezTo>
                <a:cubicBezTo>
                  <a:pt x="11273" y="6510"/>
                  <a:pt x="11031" y="6484"/>
                  <a:pt x="10789" y="6472"/>
                </a:cubicBezTo>
                <a:cubicBezTo>
                  <a:pt x="10608" y="6463"/>
                  <a:pt x="10427" y="6463"/>
                  <a:pt x="10248" y="6470"/>
                </a:cubicBezTo>
                <a:close/>
                <a:moveTo>
                  <a:pt x="1512" y="6625"/>
                </a:moveTo>
                <a:cubicBezTo>
                  <a:pt x="1351" y="6634"/>
                  <a:pt x="1203" y="6710"/>
                  <a:pt x="1150" y="6825"/>
                </a:cubicBezTo>
                <a:cubicBezTo>
                  <a:pt x="839" y="7491"/>
                  <a:pt x="639" y="8405"/>
                  <a:pt x="639" y="9153"/>
                </a:cubicBezTo>
                <a:cubicBezTo>
                  <a:pt x="639" y="9314"/>
                  <a:pt x="826" y="9444"/>
                  <a:pt x="1055" y="9444"/>
                </a:cubicBezTo>
                <a:cubicBezTo>
                  <a:pt x="1285" y="9444"/>
                  <a:pt x="1470" y="9314"/>
                  <a:pt x="1470" y="9153"/>
                </a:cubicBezTo>
                <a:cubicBezTo>
                  <a:pt x="1470" y="8461"/>
                  <a:pt x="1656" y="7618"/>
                  <a:pt x="1941" y="7006"/>
                </a:cubicBezTo>
                <a:cubicBezTo>
                  <a:pt x="2012" y="6853"/>
                  <a:pt x="1894" y="6687"/>
                  <a:pt x="1676" y="6637"/>
                </a:cubicBezTo>
                <a:cubicBezTo>
                  <a:pt x="1621" y="6625"/>
                  <a:pt x="1566" y="6622"/>
                  <a:pt x="1512" y="6625"/>
                </a:cubicBezTo>
                <a:close/>
                <a:moveTo>
                  <a:pt x="11102" y="7922"/>
                </a:moveTo>
                <a:cubicBezTo>
                  <a:pt x="10771" y="7915"/>
                  <a:pt x="10417" y="7967"/>
                  <a:pt x="10042" y="8101"/>
                </a:cubicBezTo>
                <a:cubicBezTo>
                  <a:pt x="8587" y="8624"/>
                  <a:pt x="8194" y="9727"/>
                  <a:pt x="8993" y="11053"/>
                </a:cubicBezTo>
                <a:cubicBezTo>
                  <a:pt x="9788" y="12373"/>
                  <a:pt x="11391" y="13857"/>
                  <a:pt x="12891" y="14663"/>
                </a:cubicBezTo>
                <a:cubicBezTo>
                  <a:pt x="15646" y="16143"/>
                  <a:pt x="19243" y="16329"/>
                  <a:pt x="19394" y="16336"/>
                </a:cubicBezTo>
                <a:cubicBezTo>
                  <a:pt x="19404" y="16336"/>
                  <a:pt x="19412" y="16336"/>
                  <a:pt x="19422" y="16336"/>
                </a:cubicBezTo>
                <a:cubicBezTo>
                  <a:pt x="19638" y="16336"/>
                  <a:pt x="19821" y="16219"/>
                  <a:pt x="19836" y="16065"/>
                </a:cubicBezTo>
                <a:cubicBezTo>
                  <a:pt x="19851" y="15904"/>
                  <a:pt x="19678" y="15764"/>
                  <a:pt x="19449" y="15753"/>
                </a:cubicBezTo>
                <a:cubicBezTo>
                  <a:pt x="19414" y="15752"/>
                  <a:pt x="15948" y="15571"/>
                  <a:pt x="13397" y="14200"/>
                </a:cubicBezTo>
                <a:cubicBezTo>
                  <a:pt x="12022" y="13462"/>
                  <a:pt x="10493" y="12042"/>
                  <a:pt x="9760" y="10825"/>
                </a:cubicBezTo>
                <a:cubicBezTo>
                  <a:pt x="9140" y="9796"/>
                  <a:pt x="9382" y="8993"/>
                  <a:pt x="10422" y="8620"/>
                </a:cubicBezTo>
                <a:cubicBezTo>
                  <a:pt x="10781" y="8491"/>
                  <a:pt x="11732" y="8149"/>
                  <a:pt x="13216" y="9844"/>
                </a:cubicBezTo>
                <a:cubicBezTo>
                  <a:pt x="13657" y="10347"/>
                  <a:pt x="14785" y="11410"/>
                  <a:pt x="15342" y="11767"/>
                </a:cubicBezTo>
                <a:cubicBezTo>
                  <a:pt x="15512" y="11876"/>
                  <a:pt x="15773" y="11867"/>
                  <a:pt x="15928" y="11748"/>
                </a:cubicBezTo>
                <a:cubicBezTo>
                  <a:pt x="16083" y="11630"/>
                  <a:pt x="16072" y="11446"/>
                  <a:pt x="15903" y="11338"/>
                </a:cubicBezTo>
                <a:cubicBezTo>
                  <a:pt x="15437" y="11038"/>
                  <a:pt x="14376" y="10055"/>
                  <a:pt x="13926" y="9540"/>
                </a:cubicBezTo>
                <a:cubicBezTo>
                  <a:pt x="13547" y="9107"/>
                  <a:pt x="12538" y="7955"/>
                  <a:pt x="11102" y="7922"/>
                </a:cubicBezTo>
                <a:close/>
                <a:moveTo>
                  <a:pt x="21077" y="8390"/>
                </a:moveTo>
                <a:cubicBezTo>
                  <a:pt x="20847" y="8397"/>
                  <a:pt x="20669" y="8534"/>
                  <a:pt x="20680" y="8694"/>
                </a:cubicBezTo>
                <a:cubicBezTo>
                  <a:pt x="20740" y="9617"/>
                  <a:pt x="20680" y="10537"/>
                  <a:pt x="20496" y="11506"/>
                </a:cubicBezTo>
                <a:cubicBezTo>
                  <a:pt x="20466" y="11666"/>
                  <a:pt x="20626" y="11812"/>
                  <a:pt x="20853" y="11833"/>
                </a:cubicBezTo>
                <a:cubicBezTo>
                  <a:pt x="20872" y="11835"/>
                  <a:pt x="20890" y="11835"/>
                  <a:pt x="20908" y="11835"/>
                </a:cubicBezTo>
                <a:cubicBezTo>
                  <a:pt x="21113" y="11835"/>
                  <a:pt x="21292" y="11730"/>
                  <a:pt x="21320" y="11583"/>
                </a:cubicBezTo>
                <a:cubicBezTo>
                  <a:pt x="21510" y="10579"/>
                  <a:pt x="21573" y="9626"/>
                  <a:pt x="21511" y="8668"/>
                </a:cubicBezTo>
                <a:cubicBezTo>
                  <a:pt x="21500" y="8508"/>
                  <a:pt x="21307" y="8385"/>
                  <a:pt x="21077" y="8390"/>
                </a:cubicBezTo>
                <a:close/>
                <a:moveTo>
                  <a:pt x="11308" y="9289"/>
                </a:moveTo>
                <a:cubicBezTo>
                  <a:pt x="11114" y="9271"/>
                  <a:pt x="10939" y="9303"/>
                  <a:pt x="10799" y="9347"/>
                </a:cubicBezTo>
                <a:cubicBezTo>
                  <a:pt x="10472" y="9448"/>
                  <a:pt x="10334" y="9609"/>
                  <a:pt x="10276" y="9727"/>
                </a:cubicBezTo>
                <a:cubicBezTo>
                  <a:pt x="10099" y="10088"/>
                  <a:pt x="10395" y="10523"/>
                  <a:pt x="10769" y="11013"/>
                </a:cubicBezTo>
                <a:cubicBezTo>
                  <a:pt x="11153" y="11514"/>
                  <a:pt x="12114" y="12574"/>
                  <a:pt x="13280" y="13371"/>
                </a:cubicBezTo>
                <a:cubicBezTo>
                  <a:pt x="13445" y="13483"/>
                  <a:pt x="13708" y="13481"/>
                  <a:pt x="13869" y="13366"/>
                </a:cubicBezTo>
                <a:cubicBezTo>
                  <a:pt x="14029" y="13250"/>
                  <a:pt x="14025" y="13066"/>
                  <a:pt x="13861" y="12953"/>
                </a:cubicBezTo>
                <a:cubicBezTo>
                  <a:pt x="12765" y="12204"/>
                  <a:pt x="11838" y="11175"/>
                  <a:pt x="11501" y="10736"/>
                </a:cubicBezTo>
                <a:cubicBezTo>
                  <a:pt x="11361" y="10553"/>
                  <a:pt x="10989" y="10066"/>
                  <a:pt x="11062" y="9917"/>
                </a:cubicBezTo>
                <a:cubicBezTo>
                  <a:pt x="11064" y="9912"/>
                  <a:pt x="11070" y="9898"/>
                  <a:pt x="11134" y="9879"/>
                </a:cubicBezTo>
                <a:cubicBezTo>
                  <a:pt x="11194" y="9860"/>
                  <a:pt x="11223" y="9852"/>
                  <a:pt x="11338" y="9934"/>
                </a:cubicBezTo>
                <a:cubicBezTo>
                  <a:pt x="11513" y="10060"/>
                  <a:pt x="11726" y="10312"/>
                  <a:pt x="11975" y="10604"/>
                </a:cubicBezTo>
                <a:cubicBezTo>
                  <a:pt x="12508" y="11228"/>
                  <a:pt x="13501" y="12390"/>
                  <a:pt x="15439" y="13160"/>
                </a:cubicBezTo>
                <a:cubicBezTo>
                  <a:pt x="17682" y="14052"/>
                  <a:pt x="20201" y="14171"/>
                  <a:pt x="20307" y="14176"/>
                </a:cubicBezTo>
                <a:cubicBezTo>
                  <a:pt x="20316" y="14176"/>
                  <a:pt x="20326" y="14176"/>
                  <a:pt x="20335" y="14176"/>
                </a:cubicBezTo>
                <a:cubicBezTo>
                  <a:pt x="20552" y="14176"/>
                  <a:pt x="20735" y="14057"/>
                  <a:pt x="20749" y="13903"/>
                </a:cubicBezTo>
                <a:cubicBezTo>
                  <a:pt x="20763" y="13742"/>
                  <a:pt x="20588" y="13604"/>
                  <a:pt x="20359" y="13593"/>
                </a:cubicBezTo>
                <a:cubicBezTo>
                  <a:pt x="20335" y="13592"/>
                  <a:pt x="17920" y="13476"/>
                  <a:pt x="15849" y="12653"/>
                </a:cubicBezTo>
                <a:cubicBezTo>
                  <a:pt x="14101" y="11958"/>
                  <a:pt x="13183" y="10883"/>
                  <a:pt x="12690" y="10305"/>
                </a:cubicBezTo>
                <a:cubicBezTo>
                  <a:pt x="12403" y="9968"/>
                  <a:pt x="12175" y="9700"/>
                  <a:pt x="11931" y="9526"/>
                </a:cubicBezTo>
                <a:cubicBezTo>
                  <a:pt x="11717" y="9373"/>
                  <a:pt x="11502" y="9307"/>
                  <a:pt x="11308" y="9289"/>
                </a:cubicBezTo>
                <a:close/>
                <a:moveTo>
                  <a:pt x="1214" y="10075"/>
                </a:moveTo>
                <a:cubicBezTo>
                  <a:pt x="985" y="10089"/>
                  <a:pt x="817" y="10231"/>
                  <a:pt x="837" y="10392"/>
                </a:cubicBezTo>
                <a:cubicBezTo>
                  <a:pt x="997" y="11678"/>
                  <a:pt x="2204" y="14433"/>
                  <a:pt x="3968" y="16049"/>
                </a:cubicBezTo>
                <a:cubicBezTo>
                  <a:pt x="4762" y="16776"/>
                  <a:pt x="5614" y="17435"/>
                  <a:pt x="6499" y="18009"/>
                </a:cubicBezTo>
                <a:cubicBezTo>
                  <a:pt x="6579" y="18061"/>
                  <a:pt x="6681" y="18087"/>
                  <a:pt x="6782" y="18087"/>
                </a:cubicBezTo>
                <a:cubicBezTo>
                  <a:pt x="6894" y="18087"/>
                  <a:pt x="7005" y="18055"/>
                  <a:pt x="7087" y="17993"/>
                </a:cubicBezTo>
                <a:cubicBezTo>
                  <a:pt x="7243" y="17875"/>
                  <a:pt x="7231" y="17690"/>
                  <a:pt x="7062" y="17581"/>
                </a:cubicBezTo>
                <a:cubicBezTo>
                  <a:pt x="6212" y="17030"/>
                  <a:pt x="5393" y="16395"/>
                  <a:pt x="4628" y="15694"/>
                </a:cubicBezTo>
                <a:cubicBezTo>
                  <a:pt x="2959" y="14165"/>
                  <a:pt x="1815" y="11559"/>
                  <a:pt x="1663" y="10341"/>
                </a:cubicBezTo>
                <a:cubicBezTo>
                  <a:pt x="1643" y="10181"/>
                  <a:pt x="1443" y="10061"/>
                  <a:pt x="1214" y="10075"/>
                </a:cubicBezTo>
                <a:close/>
                <a:moveTo>
                  <a:pt x="17037" y="11823"/>
                </a:moveTo>
                <a:cubicBezTo>
                  <a:pt x="16875" y="11823"/>
                  <a:pt x="16720" y="11889"/>
                  <a:pt x="16652" y="12000"/>
                </a:cubicBezTo>
                <a:cubicBezTo>
                  <a:pt x="16563" y="12148"/>
                  <a:pt x="16662" y="12320"/>
                  <a:pt x="16873" y="12383"/>
                </a:cubicBezTo>
                <a:cubicBezTo>
                  <a:pt x="18934" y="12996"/>
                  <a:pt x="20622" y="13006"/>
                  <a:pt x="20707" y="13006"/>
                </a:cubicBezTo>
                <a:cubicBezTo>
                  <a:pt x="20936" y="13005"/>
                  <a:pt x="21122" y="12874"/>
                  <a:pt x="21121" y="12713"/>
                </a:cubicBezTo>
                <a:cubicBezTo>
                  <a:pt x="21121" y="12553"/>
                  <a:pt x="20937" y="12423"/>
                  <a:pt x="20707" y="12423"/>
                </a:cubicBezTo>
                <a:cubicBezTo>
                  <a:pt x="20687" y="12423"/>
                  <a:pt x="19112" y="12417"/>
                  <a:pt x="17198" y="11847"/>
                </a:cubicBezTo>
                <a:cubicBezTo>
                  <a:pt x="17146" y="11832"/>
                  <a:pt x="17091" y="11823"/>
                  <a:pt x="17037" y="11823"/>
                </a:cubicBezTo>
                <a:close/>
                <a:moveTo>
                  <a:pt x="361" y="12860"/>
                </a:moveTo>
                <a:cubicBezTo>
                  <a:pt x="133" y="12881"/>
                  <a:pt x="-27" y="13027"/>
                  <a:pt x="3" y="13186"/>
                </a:cubicBezTo>
                <a:cubicBezTo>
                  <a:pt x="130" y="13851"/>
                  <a:pt x="640" y="14606"/>
                  <a:pt x="976" y="15105"/>
                </a:cubicBezTo>
                <a:cubicBezTo>
                  <a:pt x="1063" y="15235"/>
                  <a:pt x="1138" y="15347"/>
                  <a:pt x="1189" y="15432"/>
                </a:cubicBezTo>
                <a:cubicBezTo>
                  <a:pt x="1257" y="15543"/>
                  <a:pt x="1410" y="15609"/>
                  <a:pt x="1571" y="15609"/>
                </a:cubicBezTo>
                <a:cubicBezTo>
                  <a:pt x="1626" y="15609"/>
                  <a:pt x="1682" y="15602"/>
                  <a:pt x="1735" y="15586"/>
                </a:cubicBezTo>
                <a:cubicBezTo>
                  <a:pt x="1947" y="15523"/>
                  <a:pt x="2043" y="15352"/>
                  <a:pt x="1954" y="15204"/>
                </a:cubicBezTo>
                <a:cubicBezTo>
                  <a:pt x="1896" y="15108"/>
                  <a:pt x="1819" y="14991"/>
                  <a:pt x="1728" y="14856"/>
                </a:cubicBezTo>
                <a:cubicBezTo>
                  <a:pt x="1414" y="14390"/>
                  <a:pt x="939" y="13685"/>
                  <a:pt x="830" y="13110"/>
                </a:cubicBezTo>
                <a:cubicBezTo>
                  <a:pt x="799" y="12950"/>
                  <a:pt x="588" y="12838"/>
                  <a:pt x="361" y="12860"/>
                </a:cubicBezTo>
                <a:close/>
                <a:moveTo>
                  <a:pt x="15129" y="13701"/>
                </a:moveTo>
                <a:cubicBezTo>
                  <a:pt x="14967" y="13694"/>
                  <a:pt x="14807" y="13753"/>
                  <a:pt x="14730" y="13861"/>
                </a:cubicBezTo>
                <a:cubicBezTo>
                  <a:pt x="14627" y="14005"/>
                  <a:pt x="14711" y="14180"/>
                  <a:pt x="14916" y="14253"/>
                </a:cubicBezTo>
                <a:cubicBezTo>
                  <a:pt x="17269" y="15080"/>
                  <a:pt x="19720" y="15239"/>
                  <a:pt x="19824" y="15246"/>
                </a:cubicBezTo>
                <a:cubicBezTo>
                  <a:pt x="19836" y="15246"/>
                  <a:pt x="19849" y="15247"/>
                  <a:pt x="19861" y="15247"/>
                </a:cubicBezTo>
                <a:cubicBezTo>
                  <a:pt x="20074" y="15247"/>
                  <a:pt x="20254" y="15133"/>
                  <a:pt x="20273" y="14981"/>
                </a:cubicBezTo>
                <a:cubicBezTo>
                  <a:pt x="20293" y="14821"/>
                  <a:pt x="20124" y="14679"/>
                  <a:pt x="19895" y="14665"/>
                </a:cubicBezTo>
                <a:cubicBezTo>
                  <a:pt x="19872" y="14663"/>
                  <a:pt x="17494" y="14508"/>
                  <a:pt x="15288" y="13733"/>
                </a:cubicBezTo>
                <a:cubicBezTo>
                  <a:pt x="15236" y="13714"/>
                  <a:pt x="15183" y="13704"/>
                  <a:pt x="15129" y="13701"/>
                </a:cubicBezTo>
                <a:close/>
                <a:moveTo>
                  <a:pt x="7941" y="14159"/>
                </a:moveTo>
                <a:cubicBezTo>
                  <a:pt x="7888" y="14166"/>
                  <a:pt x="7837" y="14180"/>
                  <a:pt x="7789" y="14202"/>
                </a:cubicBezTo>
                <a:cubicBezTo>
                  <a:pt x="7599" y="14292"/>
                  <a:pt x="7547" y="14474"/>
                  <a:pt x="7675" y="14607"/>
                </a:cubicBezTo>
                <a:cubicBezTo>
                  <a:pt x="8981" y="15969"/>
                  <a:pt x="10833" y="17022"/>
                  <a:pt x="13179" y="17738"/>
                </a:cubicBezTo>
                <a:cubicBezTo>
                  <a:pt x="15328" y="18393"/>
                  <a:pt x="17275" y="18577"/>
                  <a:pt x="18243" y="18628"/>
                </a:cubicBezTo>
                <a:cubicBezTo>
                  <a:pt x="18254" y="18629"/>
                  <a:pt x="18262" y="18628"/>
                  <a:pt x="18273" y="18628"/>
                </a:cubicBezTo>
                <a:cubicBezTo>
                  <a:pt x="18488" y="18628"/>
                  <a:pt x="18671" y="18512"/>
                  <a:pt x="18687" y="18359"/>
                </a:cubicBezTo>
                <a:cubicBezTo>
                  <a:pt x="18704" y="18198"/>
                  <a:pt x="18534" y="18058"/>
                  <a:pt x="18305" y="18045"/>
                </a:cubicBezTo>
                <a:cubicBezTo>
                  <a:pt x="17568" y="18007"/>
                  <a:pt x="15624" y="17848"/>
                  <a:pt x="13511" y="17204"/>
                </a:cubicBezTo>
                <a:cubicBezTo>
                  <a:pt x="11313" y="16533"/>
                  <a:pt x="9581" y="15550"/>
                  <a:pt x="8365" y="14282"/>
                </a:cubicBezTo>
                <a:cubicBezTo>
                  <a:pt x="8269" y="14182"/>
                  <a:pt x="8100" y="14137"/>
                  <a:pt x="7941" y="14159"/>
                </a:cubicBezTo>
                <a:close/>
                <a:moveTo>
                  <a:pt x="2435" y="16226"/>
                </a:moveTo>
                <a:cubicBezTo>
                  <a:pt x="2329" y="16217"/>
                  <a:pt x="2218" y="16236"/>
                  <a:pt x="2127" y="16286"/>
                </a:cubicBezTo>
                <a:cubicBezTo>
                  <a:pt x="1946" y="16384"/>
                  <a:pt x="1915" y="16567"/>
                  <a:pt x="2055" y="16694"/>
                </a:cubicBezTo>
                <a:cubicBezTo>
                  <a:pt x="4640" y="19029"/>
                  <a:pt x="6844" y="20424"/>
                  <a:pt x="11722" y="21572"/>
                </a:cubicBezTo>
                <a:cubicBezTo>
                  <a:pt x="11766" y="21583"/>
                  <a:pt x="11810" y="21588"/>
                  <a:pt x="11854" y="21588"/>
                </a:cubicBezTo>
                <a:cubicBezTo>
                  <a:pt x="12027" y="21588"/>
                  <a:pt x="12190" y="21512"/>
                  <a:pt x="12248" y="21390"/>
                </a:cubicBezTo>
                <a:cubicBezTo>
                  <a:pt x="12321" y="21237"/>
                  <a:pt x="12205" y="21072"/>
                  <a:pt x="11988" y="21021"/>
                </a:cubicBezTo>
                <a:cubicBezTo>
                  <a:pt x="7283" y="19913"/>
                  <a:pt x="5249" y="18627"/>
                  <a:pt x="2713" y="16336"/>
                </a:cubicBezTo>
                <a:cubicBezTo>
                  <a:pt x="2642" y="16272"/>
                  <a:pt x="2541" y="16236"/>
                  <a:pt x="2435" y="16226"/>
                </a:cubicBezTo>
                <a:close/>
                <a:moveTo>
                  <a:pt x="15586" y="16372"/>
                </a:moveTo>
                <a:cubicBezTo>
                  <a:pt x="15424" y="16378"/>
                  <a:pt x="15275" y="16450"/>
                  <a:pt x="15216" y="16564"/>
                </a:cubicBezTo>
                <a:cubicBezTo>
                  <a:pt x="15137" y="16715"/>
                  <a:pt x="15246" y="16882"/>
                  <a:pt x="15461" y="16938"/>
                </a:cubicBezTo>
                <a:cubicBezTo>
                  <a:pt x="17305" y="17412"/>
                  <a:pt x="18763" y="17461"/>
                  <a:pt x="18824" y="17463"/>
                </a:cubicBezTo>
                <a:cubicBezTo>
                  <a:pt x="18830" y="17463"/>
                  <a:pt x="18837" y="17463"/>
                  <a:pt x="18843" y="17463"/>
                </a:cubicBezTo>
                <a:cubicBezTo>
                  <a:pt x="19065" y="17463"/>
                  <a:pt x="19248" y="17341"/>
                  <a:pt x="19258" y="17185"/>
                </a:cubicBezTo>
                <a:cubicBezTo>
                  <a:pt x="19268" y="17024"/>
                  <a:pt x="19090" y="16889"/>
                  <a:pt x="18861" y="16882"/>
                </a:cubicBezTo>
                <a:cubicBezTo>
                  <a:pt x="18847" y="16882"/>
                  <a:pt x="17473" y="16833"/>
                  <a:pt x="15749" y="16390"/>
                </a:cubicBezTo>
                <a:cubicBezTo>
                  <a:pt x="15695" y="16376"/>
                  <a:pt x="15639" y="16371"/>
                  <a:pt x="15586" y="16372"/>
                </a:cubicBezTo>
                <a:close/>
                <a:moveTo>
                  <a:pt x="3038" y="18536"/>
                </a:moveTo>
                <a:cubicBezTo>
                  <a:pt x="2932" y="18530"/>
                  <a:pt x="2822" y="18553"/>
                  <a:pt x="2735" y="18605"/>
                </a:cubicBezTo>
                <a:cubicBezTo>
                  <a:pt x="2561" y="18710"/>
                  <a:pt x="2539" y="18894"/>
                  <a:pt x="2688" y="19016"/>
                </a:cubicBezTo>
                <a:cubicBezTo>
                  <a:pt x="3629" y="19787"/>
                  <a:pt x="4952" y="20590"/>
                  <a:pt x="6224" y="21164"/>
                </a:cubicBezTo>
                <a:cubicBezTo>
                  <a:pt x="6293" y="21195"/>
                  <a:pt x="6370" y="21209"/>
                  <a:pt x="6447" y="21209"/>
                </a:cubicBezTo>
                <a:cubicBezTo>
                  <a:pt x="6584" y="21209"/>
                  <a:pt x="6718" y="21162"/>
                  <a:pt x="6797" y="21075"/>
                </a:cubicBezTo>
                <a:cubicBezTo>
                  <a:pt x="6921" y="20940"/>
                  <a:pt x="6866" y="20760"/>
                  <a:pt x="6673" y="20673"/>
                </a:cubicBezTo>
                <a:cubicBezTo>
                  <a:pt x="5741" y="20253"/>
                  <a:pt x="4370" y="19497"/>
                  <a:pt x="3321" y="18637"/>
                </a:cubicBezTo>
                <a:cubicBezTo>
                  <a:pt x="3246" y="18576"/>
                  <a:pt x="3144" y="18542"/>
                  <a:pt x="3038" y="18536"/>
                </a:cubicBezTo>
                <a:close/>
                <a:moveTo>
                  <a:pt x="8531" y="18541"/>
                </a:moveTo>
                <a:cubicBezTo>
                  <a:pt x="8427" y="18554"/>
                  <a:pt x="8329" y="18595"/>
                  <a:pt x="8263" y="18661"/>
                </a:cubicBezTo>
                <a:cubicBezTo>
                  <a:pt x="8132" y="18793"/>
                  <a:pt x="8179" y="18974"/>
                  <a:pt x="8368" y="19066"/>
                </a:cubicBezTo>
                <a:cubicBezTo>
                  <a:pt x="11665" y="20673"/>
                  <a:pt x="15613" y="21036"/>
                  <a:pt x="15779" y="21051"/>
                </a:cubicBezTo>
                <a:cubicBezTo>
                  <a:pt x="15797" y="21052"/>
                  <a:pt x="15814" y="21052"/>
                  <a:pt x="15831" y="21052"/>
                </a:cubicBezTo>
                <a:cubicBezTo>
                  <a:pt x="16038" y="21052"/>
                  <a:pt x="16217" y="20946"/>
                  <a:pt x="16243" y="20798"/>
                </a:cubicBezTo>
                <a:cubicBezTo>
                  <a:pt x="16272" y="20639"/>
                  <a:pt x="16111" y="20492"/>
                  <a:pt x="15883" y="20472"/>
                </a:cubicBezTo>
                <a:cubicBezTo>
                  <a:pt x="15845" y="20468"/>
                  <a:pt x="11972" y="20114"/>
                  <a:pt x="8842" y="18588"/>
                </a:cubicBezTo>
                <a:cubicBezTo>
                  <a:pt x="8747" y="18542"/>
                  <a:pt x="8636" y="18528"/>
                  <a:pt x="8531" y="18541"/>
                </a:cubicBezTo>
                <a:close/>
              </a:path>
            </a:pathLst>
          </a:custGeom>
          <a:gradFill>
            <a:gsLst>
              <a:gs pos="0">
                <a:srgbClr val="FFD703"/>
              </a:gs>
              <a:gs pos="100000">
                <a:srgbClr val="BA2110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5" name="Google Shape;535;p14"/>
          <p:cNvSpPr/>
          <p:nvPr/>
        </p:nvSpPr>
        <p:spPr>
          <a:xfrm>
            <a:off x="9505691" y="9301124"/>
            <a:ext cx="495817" cy="709166"/>
          </a:xfrm>
          <a:custGeom>
            <a:rect b="b" l="l" r="r" t="t"/>
            <a:pathLst>
              <a:path extrusionOk="0" h="21588" w="21534">
                <a:moveTo>
                  <a:pt x="11315" y="2"/>
                </a:moveTo>
                <a:cubicBezTo>
                  <a:pt x="10522" y="-12"/>
                  <a:pt x="9695" y="42"/>
                  <a:pt x="8757" y="162"/>
                </a:cubicBezTo>
                <a:cubicBezTo>
                  <a:pt x="8531" y="191"/>
                  <a:pt x="8383" y="343"/>
                  <a:pt x="8425" y="502"/>
                </a:cubicBezTo>
                <a:cubicBezTo>
                  <a:pt x="8466" y="660"/>
                  <a:pt x="8683" y="764"/>
                  <a:pt x="8909" y="735"/>
                </a:cubicBezTo>
                <a:cubicBezTo>
                  <a:pt x="10384" y="545"/>
                  <a:pt x="11723" y="487"/>
                  <a:pt x="13464" y="815"/>
                </a:cubicBezTo>
                <a:cubicBezTo>
                  <a:pt x="13500" y="821"/>
                  <a:pt x="13535" y="825"/>
                  <a:pt x="13571" y="825"/>
                </a:cubicBezTo>
                <a:cubicBezTo>
                  <a:pt x="13754" y="825"/>
                  <a:pt x="13923" y="738"/>
                  <a:pt x="13973" y="608"/>
                </a:cubicBezTo>
                <a:cubicBezTo>
                  <a:pt x="14032" y="452"/>
                  <a:pt x="13902" y="293"/>
                  <a:pt x="13680" y="251"/>
                </a:cubicBezTo>
                <a:cubicBezTo>
                  <a:pt x="12871" y="99"/>
                  <a:pt x="12109" y="17"/>
                  <a:pt x="11315" y="2"/>
                </a:cubicBezTo>
                <a:close/>
                <a:moveTo>
                  <a:pt x="10489" y="1122"/>
                </a:moveTo>
                <a:cubicBezTo>
                  <a:pt x="10183" y="1126"/>
                  <a:pt x="9883" y="1138"/>
                  <a:pt x="9591" y="1159"/>
                </a:cubicBezTo>
                <a:cubicBezTo>
                  <a:pt x="7232" y="1324"/>
                  <a:pt x="5638" y="1854"/>
                  <a:pt x="4718" y="2268"/>
                </a:cubicBezTo>
                <a:cubicBezTo>
                  <a:pt x="4525" y="2355"/>
                  <a:pt x="4469" y="2535"/>
                  <a:pt x="4594" y="2670"/>
                </a:cubicBezTo>
                <a:cubicBezTo>
                  <a:pt x="4673" y="2757"/>
                  <a:pt x="4807" y="2804"/>
                  <a:pt x="4943" y="2804"/>
                </a:cubicBezTo>
                <a:cubicBezTo>
                  <a:pt x="5020" y="2804"/>
                  <a:pt x="5097" y="2790"/>
                  <a:pt x="5167" y="2759"/>
                </a:cubicBezTo>
                <a:cubicBezTo>
                  <a:pt x="6011" y="2378"/>
                  <a:pt x="7480" y="1892"/>
                  <a:pt x="9675" y="1738"/>
                </a:cubicBezTo>
                <a:cubicBezTo>
                  <a:pt x="11543" y="1607"/>
                  <a:pt x="14445" y="1888"/>
                  <a:pt x="15791" y="2514"/>
                </a:cubicBezTo>
                <a:cubicBezTo>
                  <a:pt x="15983" y="2603"/>
                  <a:pt x="16243" y="2564"/>
                  <a:pt x="16370" y="2430"/>
                </a:cubicBezTo>
                <a:cubicBezTo>
                  <a:pt x="16497" y="2296"/>
                  <a:pt x="16444" y="2116"/>
                  <a:pt x="16253" y="2027"/>
                </a:cubicBezTo>
                <a:cubicBezTo>
                  <a:pt x="15027" y="1457"/>
                  <a:pt x="12632" y="1095"/>
                  <a:pt x="10489" y="1122"/>
                </a:cubicBezTo>
                <a:close/>
                <a:moveTo>
                  <a:pt x="11050" y="2357"/>
                </a:moveTo>
                <a:cubicBezTo>
                  <a:pt x="10754" y="2349"/>
                  <a:pt x="10457" y="2350"/>
                  <a:pt x="10162" y="2361"/>
                </a:cubicBezTo>
                <a:cubicBezTo>
                  <a:pt x="9824" y="2373"/>
                  <a:pt x="9488" y="2399"/>
                  <a:pt x="9154" y="2437"/>
                </a:cubicBezTo>
                <a:cubicBezTo>
                  <a:pt x="6182" y="2777"/>
                  <a:pt x="4138" y="3394"/>
                  <a:pt x="1847" y="5679"/>
                </a:cubicBezTo>
                <a:cubicBezTo>
                  <a:pt x="1715" y="5810"/>
                  <a:pt x="1761" y="5992"/>
                  <a:pt x="1949" y="6084"/>
                </a:cubicBezTo>
                <a:cubicBezTo>
                  <a:pt x="2136" y="6177"/>
                  <a:pt x="2395" y="6146"/>
                  <a:pt x="2527" y="6014"/>
                </a:cubicBezTo>
                <a:cubicBezTo>
                  <a:pt x="4661" y="3886"/>
                  <a:pt x="6478" y="3333"/>
                  <a:pt x="9288" y="3011"/>
                </a:cubicBezTo>
                <a:cubicBezTo>
                  <a:pt x="11727" y="2732"/>
                  <a:pt x="14345" y="3216"/>
                  <a:pt x="16290" y="4307"/>
                </a:cubicBezTo>
                <a:cubicBezTo>
                  <a:pt x="17860" y="5186"/>
                  <a:pt x="19546" y="7126"/>
                  <a:pt x="18665" y="11366"/>
                </a:cubicBezTo>
                <a:cubicBezTo>
                  <a:pt x="18632" y="11525"/>
                  <a:pt x="18787" y="11673"/>
                  <a:pt x="19015" y="11696"/>
                </a:cubicBezTo>
                <a:cubicBezTo>
                  <a:pt x="19035" y="11698"/>
                  <a:pt x="19057" y="11698"/>
                  <a:pt x="19077" y="11698"/>
                </a:cubicBezTo>
                <a:cubicBezTo>
                  <a:pt x="19280" y="11698"/>
                  <a:pt x="19456" y="11594"/>
                  <a:pt x="19486" y="11449"/>
                </a:cubicBezTo>
                <a:cubicBezTo>
                  <a:pt x="20004" y="8958"/>
                  <a:pt x="19960" y="5619"/>
                  <a:pt x="16809" y="3853"/>
                </a:cubicBezTo>
                <a:cubicBezTo>
                  <a:pt x="15181" y="2940"/>
                  <a:pt x="13123" y="2416"/>
                  <a:pt x="11050" y="2357"/>
                </a:cubicBezTo>
                <a:close/>
                <a:moveTo>
                  <a:pt x="17948" y="3011"/>
                </a:moveTo>
                <a:cubicBezTo>
                  <a:pt x="17842" y="3016"/>
                  <a:pt x="17738" y="3049"/>
                  <a:pt x="17662" y="3110"/>
                </a:cubicBezTo>
                <a:cubicBezTo>
                  <a:pt x="17512" y="3231"/>
                  <a:pt x="17531" y="3417"/>
                  <a:pt x="17705" y="3522"/>
                </a:cubicBezTo>
                <a:cubicBezTo>
                  <a:pt x="19030" y="4332"/>
                  <a:pt x="19901" y="5435"/>
                  <a:pt x="20295" y="6804"/>
                </a:cubicBezTo>
                <a:cubicBezTo>
                  <a:pt x="20335" y="6942"/>
                  <a:pt x="20508" y="7039"/>
                  <a:pt x="20702" y="7039"/>
                </a:cubicBezTo>
                <a:cubicBezTo>
                  <a:pt x="20729" y="7039"/>
                  <a:pt x="20756" y="7036"/>
                  <a:pt x="20784" y="7032"/>
                </a:cubicBezTo>
                <a:cubicBezTo>
                  <a:pt x="21009" y="7000"/>
                  <a:pt x="21154" y="6847"/>
                  <a:pt x="21109" y="6689"/>
                </a:cubicBezTo>
                <a:cubicBezTo>
                  <a:pt x="20677" y="5192"/>
                  <a:pt x="19717" y="3978"/>
                  <a:pt x="18250" y="3082"/>
                </a:cubicBezTo>
                <a:cubicBezTo>
                  <a:pt x="18164" y="3030"/>
                  <a:pt x="18054" y="3006"/>
                  <a:pt x="17948" y="3011"/>
                </a:cubicBezTo>
                <a:close/>
                <a:moveTo>
                  <a:pt x="11154" y="3788"/>
                </a:moveTo>
                <a:cubicBezTo>
                  <a:pt x="10635" y="3792"/>
                  <a:pt x="10208" y="3802"/>
                  <a:pt x="9814" y="3823"/>
                </a:cubicBezTo>
                <a:cubicBezTo>
                  <a:pt x="9585" y="3835"/>
                  <a:pt x="9412" y="3976"/>
                  <a:pt x="9430" y="4136"/>
                </a:cubicBezTo>
                <a:cubicBezTo>
                  <a:pt x="9447" y="4297"/>
                  <a:pt x="9648" y="4415"/>
                  <a:pt x="9876" y="4404"/>
                </a:cubicBezTo>
                <a:cubicBezTo>
                  <a:pt x="10252" y="4384"/>
                  <a:pt x="10661" y="4374"/>
                  <a:pt x="11161" y="4371"/>
                </a:cubicBezTo>
                <a:cubicBezTo>
                  <a:pt x="14113" y="4354"/>
                  <a:pt x="15680" y="5594"/>
                  <a:pt x="16476" y="6641"/>
                </a:cubicBezTo>
                <a:cubicBezTo>
                  <a:pt x="16846" y="7126"/>
                  <a:pt x="17053" y="7891"/>
                  <a:pt x="17079" y="8851"/>
                </a:cubicBezTo>
                <a:cubicBezTo>
                  <a:pt x="17100" y="9607"/>
                  <a:pt x="17002" y="10370"/>
                  <a:pt x="16903" y="10833"/>
                </a:cubicBezTo>
                <a:cubicBezTo>
                  <a:pt x="16869" y="10993"/>
                  <a:pt x="17026" y="11142"/>
                  <a:pt x="17253" y="11166"/>
                </a:cubicBezTo>
                <a:cubicBezTo>
                  <a:pt x="17274" y="11168"/>
                  <a:pt x="17295" y="11169"/>
                  <a:pt x="17315" y="11169"/>
                </a:cubicBezTo>
                <a:cubicBezTo>
                  <a:pt x="17517" y="11169"/>
                  <a:pt x="17693" y="11065"/>
                  <a:pt x="17724" y="10920"/>
                </a:cubicBezTo>
                <a:cubicBezTo>
                  <a:pt x="17791" y="10611"/>
                  <a:pt x="18341" y="7853"/>
                  <a:pt x="17211" y="6367"/>
                </a:cubicBezTo>
                <a:cubicBezTo>
                  <a:pt x="16476" y="5401"/>
                  <a:pt x="14723" y="3788"/>
                  <a:pt x="11226" y="3788"/>
                </a:cubicBezTo>
                <a:cubicBezTo>
                  <a:pt x="11202" y="3788"/>
                  <a:pt x="11179" y="3788"/>
                  <a:pt x="11154" y="3788"/>
                </a:cubicBezTo>
                <a:close/>
                <a:moveTo>
                  <a:pt x="7747" y="4101"/>
                </a:moveTo>
                <a:cubicBezTo>
                  <a:pt x="7693" y="4099"/>
                  <a:pt x="7638" y="4103"/>
                  <a:pt x="7584" y="4115"/>
                </a:cubicBezTo>
                <a:cubicBezTo>
                  <a:pt x="6328" y="4411"/>
                  <a:pt x="5310" y="4929"/>
                  <a:pt x="4383" y="5747"/>
                </a:cubicBezTo>
                <a:cubicBezTo>
                  <a:pt x="2175" y="7694"/>
                  <a:pt x="2672" y="10159"/>
                  <a:pt x="2988" y="11129"/>
                </a:cubicBezTo>
                <a:cubicBezTo>
                  <a:pt x="3488" y="12660"/>
                  <a:pt x="5288" y="15181"/>
                  <a:pt x="7328" y="16583"/>
                </a:cubicBezTo>
                <a:cubicBezTo>
                  <a:pt x="9933" y="18374"/>
                  <a:pt x="12638" y="19625"/>
                  <a:pt x="17375" y="19905"/>
                </a:cubicBezTo>
                <a:cubicBezTo>
                  <a:pt x="17386" y="19905"/>
                  <a:pt x="17400" y="19905"/>
                  <a:pt x="17412" y="19905"/>
                </a:cubicBezTo>
                <a:cubicBezTo>
                  <a:pt x="17625" y="19905"/>
                  <a:pt x="17805" y="19790"/>
                  <a:pt x="17824" y="19638"/>
                </a:cubicBezTo>
                <a:cubicBezTo>
                  <a:pt x="17843" y="19478"/>
                  <a:pt x="17675" y="19337"/>
                  <a:pt x="17446" y="19324"/>
                </a:cubicBezTo>
                <a:cubicBezTo>
                  <a:pt x="12958" y="19058"/>
                  <a:pt x="10388" y="17870"/>
                  <a:pt x="7911" y="16167"/>
                </a:cubicBezTo>
                <a:cubicBezTo>
                  <a:pt x="5979" y="14839"/>
                  <a:pt x="4273" y="12450"/>
                  <a:pt x="3800" y="10999"/>
                </a:cubicBezTo>
                <a:cubicBezTo>
                  <a:pt x="3510" y="10111"/>
                  <a:pt x="3049" y="7859"/>
                  <a:pt x="5033" y="6110"/>
                </a:cubicBezTo>
                <a:cubicBezTo>
                  <a:pt x="5856" y="5384"/>
                  <a:pt x="6750" y="4926"/>
                  <a:pt x="7847" y="4668"/>
                </a:cubicBezTo>
                <a:cubicBezTo>
                  <a:pt x="8064" y="4617"/>
                  <a:pt x="8183" y="4452"/>
                  <a:pt x="8110" y="4300"/>
                </a:cubicBezTo>
                <a:cubicBezTo>
                  <a:pt x="8055" y="4185"/>
                  <a:pt x="7909" y="4110"/>
                  <a:pt x="7747" y="4101"/>
                </a:cubicBezTo>
                <a:close/>
                <a:moveTo>
                  <a:pt x="10497" y="5117"/>
                </a:moveTo>
                <a:cubicBezTo>
                  <a:pt x="9985" y="5127"/>
                  <a:pt x="9469" y="5180"/>
                  <a:pt x="8963" y="5279"/>
                </a:cubicBezTo>
                <a:cubicBezTo>
                  <a:pt x="7537" y="5556"/>
                  <a:pt x="6334" y="6162"/>
                  <a:pt x="5579" y="6987"/>
                </a:cubicBezTo>
                <a:cubicBezTo>
                  <a:pt x="4716" y="7928"/>
                  <a:pt x="4459" y="9116"/>
                  <a:pt x="4837" y="10425"/>
                </a:cubicBezTo>
                <a:cubicBezTo>
                  <a:pt x="5102" y="11342"/>
                  <a:pt x="5659" y="12347"/>
                  <a:pt x="6402" y="13254"/>
                </a:cubicBezTo>
                <a:cubicBezTo>
                  <a:pt x="6479" y="13348"/>
                  <a:pt x="6618" y="13400"/>
                  <a:pt x="6762" y="13400"/>
                </a:cubicBezTo>
                <a:cubicBezTo>
                  <a:pt x="6833" y="13400"/>
                  <a:pt x="6903" y="13388"/>
                  <a:pt x="6968" y="13362"/>
                </a:cubicBezTo>
                <a:cubicBezTo>
                  <a:pt x="7167" y="13282"/>
                  <a:pt x="7236" y="13103"/>
                  <a:pt x="7122" y="12964"/>
                </a:cubicBezTo>
                <a:cubicBezTo>
                  <a:pt x="6432" y="12122"/>
                  <a:pt x="5897" y="11155"/>
                  <a:pt x="5653" y="10310"/>
                </a:cubicBezTo>
                <a:cubicBezTo>
                  <a:pt x="4890" y="7666"/>
                  <a:pt x="7078" y="6250"/>
                  <a:pt x="9184" y="5841"/>
                </a:cubicBezTo>
                <a:cubicBezTo>
                  <a:pt x="12083" y="5277"/>
                  <a:pt x="14296" y="6355"/>
                  <a:pt x="14983" y="7710"/>
                </a:cubicBezTo>
                <a:cubicBezTo>
                  <a:pt x="15376" y="8486"/>
                  <a:pt x="15321" y="9279"/>
                  <a:pt x="15206" y="9807"/>
                </a:cubicBezTo>
                <a:cubicBezTo>
                  <a:pt x="15171" y="9967"/>
                  <a:pt x="15326" y="10115"/>
                  <a:pt x="15553" y="10140"/>
                </a:cubicBezTo>
                <a:cubicBezTo>
                  <a:pt x="15780" y="10164"/>
                  <a:pt x="15993" y="10055"/>
                  <a:pt x="16027" y="9896"/>
                </a:cubicBezTo>
                <a:cubicBezTo>
                  <a:pt x="16156" y="9302"/>
                  <a:pt x="16215" y="8405"/>
                  <a:pt x="15764" y="7515"/>
                </a:cubicBezTo>
                <a:cubicBezTo>
                  <a:pt x="15274" y="6547"/>
                  <a:pt x="14301" y="5825"/>
                  <a:pt x="12950" y="5428"/>
                </a:cubicBezTo>
                <a:cubicBezTo>
                  <a:pt x="12187" y="5204"/>
                  <a:pt x="11348" y="5100"/>
                  <a:pt x="10497" y="5117"/>
                </a:cubicBezTo>
                <a:close/>
                <a:moveTo>
                  <a:pt x="10248" y="6470"/>
                </a:moveTo>
                <a:cubicBezTo>
                  <a:pt x="9713" y="6493"/>
                  <a:pt x="9194" y="6588"/>
                  <a:pt x="8722" y="6755"/>
                </a:cubicBezTo>
                <a:cubicBezTo>
                  <a:pt x="7320" y="7253"/>
                  <a:pt x="6114" y="8504"/>
                  <a:pt x="6936" y="10524"/>
                </a:cubicBezTo>
                <a:cubicBezTo>
                  <a:pt x="8635" y="14696"/>
                  <a:pt x="12975" y="16231"/>
                  <a:pt x="13159" y="16294"/>
                </a:cubicBezTo>
                <a:cubicBezTo>
                  <a:pt x="13218" y="16314"/>
                  <a:pt x="13281" y="16326"/>
                  <a:pt x="13343" y="16326"/>
                </a:cubicBezTo>
                <a:cubicBezTo>
                  <a:pt x="13496" y="16326"/>
                  <a:pt x="13642" y="16265"/>
                  <a:pt x="13715" y="16162"/>
                </a:cubicBezTo>
                <a:cubicBezTo>
                  <a:pt x="13816" y="16018"/>
                  <a:pt x="13732" y="15844"/>
                  <a:pt x="13526" y="15772"/>
                </a:cubicBezTo>
                <a:cubicBezTo>
                  <a:pt x="13516" y="15769"/>
                  <a:pt x="12465" y="15398"/>
                  <a:pt x="11231" y="14548"/>
                </a:cubicBezTo>
                <a:cubicBezTo>
                  <a:pt x="10096" y="13767"/>
                  <a:pt x="8569" y="12407"/>
                  <a:pt x="7737" y="10364"/>
                </a:cubicBezTo>
                <a:cubicBezTo>
                  <a:pt x="7157" y="8938"/>
                  <a:pt x="7664" y="7783"/>
                  <a:pt x="9097" y="7275"/>
                </a:cubicBezTo>
                <a:cubicBezTo>
                  <a:pt x="10284" y="6854"/>
                  <a:pt x="12161" y="6945"/>
                  <a:pt x="13479" y="8138"/>
                </a:cubicBezTo>
                <a:cubicBezTo>
                  <a:pt x="13620" y="8265"/>
                  <a:pt x="13880" y="8289"/>
                  <a:pt x="14062" y="8190"/>
                </a:cubicBezTo>
                <a:cubicBezTo>
                  <a:pt x="14244" y="8091"/>
                  <a:pt x="14277" y="7909"/>
                  <a:pt x="14137" y="7781"/>
                </a:cubicBezTo>
                <a:cubicBezTo>
                  <a:pt x="13443" y="7154"/>
                  <a:pt x="12536" y="6728"/>
                  <a:pt x="11514" y="6552"/>
                </a:cubicBezTo>
                <a:cubicBezTo>
                  <a:pt x="11273" y="6510"/>
                  <a:pt x="11031" y="6484"/>
                  <a:pt x="10789" y="6472"/>
                </a:cubicBezTo>
                <a:cubicBezTo>
                  <a:pt x="10608" y="6463"/>
                  <a:pt x="10427" y="6463"/>
                  <a:pt x="10248" y="6470"/>
                </a:cubicBezTo>
                <a:close/>
                <a:moveTo>
                  <a:pt x="1512" y="6625"/>
                </a:moveTo>
                <a:cubicBezTo>
                  <a:pt x="1351" y="6634"/>
                  <a:pt x="1203" y="6710"/>
                  <a:pt x="1150" y="6825"/>
                </a:cubicBezTo>
                <a:cubicBezTo>
                  <a:pt x="839" y="7491"/>
                  <a:pt x="639" y="8405"/>
                  <a:pt x="639" y="9153"/>
                </a:cubicBezTo>
                <a:cubicBezTo>
                  <a:pt x="639" y="9314"/>
                  <a:pt x="826" y="9444"/>
                  <a:pt x="1055" y="9444"/>
                </a:cubicBezTo>
                <a:cubicBezTo>
                  <a:pt x="1285" y="9444"/>
                  <a:pt x="1470" y="9314"/>
                  <a:pt x="1470" y="9153"/>
                </a:cubicBezTo>
                <a:cubicBezTo>
                  <a:pt x="1470" y="8461"/>
                  <a:pt x="1656" y="7618"/>
                  <a:pt x="1941" y="7006"/>
                </a:cubicBezTo>
                <a:cubicBezTo>
                  <a:pt x="2012" y="6853"/>
                  <a:pt x="1894" y="6687"/>
                  <a:pt x="1676" y="6637"/>
                </a:cubicBezTo>
                <a:cubicBezTo>
                  <a:pt x="1621" y="6625"/>
                  <a:pt x="1566" y="6622"/>
                  <a:pt x="1512" y="6625"/>
                </a:cubicBezTo>
                <a:close/>
                <a:moveTo>
                  <a:pt x="11102" y="7922"/>
                </a:moveTo>
                <a:cubicBezTo>
                  <a:pt x="10771" y="7915"/>
                  <a:pt x="10417" y="7967"/>
                  <a:pt x="10042" y="8101"/>
                </a:cubicBezTo>
                <a:cubicBezTo>
                  <a:pt x="8587" y="8624"/>
                  <a:pt x="8194" y="9727"/>
                  <a:pt x="8993" y="11053"/>
                </a:cubicBezTo>
                <a:cubicBezTo>
                  <a:pt x="9788" y="12373"/>
                  <a:pt x="11391" y="13857"/>
                  <a:pt x="12891" y="14663"/>
                </a:cubicBezTo>
                <a:cubicBezTo>
                  <a:pt x="15646" y="16143"/>
                  <a:pt x="19243" y="16329"/>
                  <a:pt x="19394" y="16336"/>
                </a:cubicBezTo>
                <a:cubicBezTo>
                  <a:pt x="19404" y="16336"/>
                  <a:pt x="19412" y="16336"/>
                  <a:pt x="19422" y="16336"/>
                </a:cubicBezTo>
                <a:cubicBezTo>
                  <a:pt x="19638" y="16336"/>
                  <a:pt x="19821" y="16219"/>
                  <a:pt x="19836" y="16065"/>
                </a:cubicBezTo>
                <a:cubicBezTo>
                  <a:pt x="19851" y="15904"/>
                  <a:pt x="19678" y="15764"/>
                  <a:pt x="19449" y="15753"/>
                </a:cubicBezTo>
                <a:cubicBezTo>
                  <a:pt x="19414" y="15752"/>
                  <a:pt x="15948" y="15571"/>
                  <a:pt x="13397" y="14200"/>
                </a:cubicBezTo>
                <a:cubicBezTo>
                  <a:pt x="12022" y="13462"/>
                  <a:pt x="10493" y="12042"/>
                  <a:pt x="9760" y="10825"/>
                </a:cubicBezTo>
                <a:cubicBezTo>
                  <a:pt x="9140" y="9796"/>
                  <a:pt x="9382" y="8993"/>
                  <a:pt x="10422" y="8620"/>
                </a:cubicBezTo>
                <a:cubicBezTo>
                  <a:pt x="10781" y="8491"/>
                  <a:pt x="11732" y="8149"/>
                  <a:pt x="13216" y="9844"/>
                </a:cubicBezTo>
                <a:cubicBezTo>
                  <a:pt x="13657" y="10347"/>
                  <a:pt x="14785" y="11410"/>
                  <a:pt x="15342" y="11767"/>
                </a:cubicBezTo>
                <a:cubicBezTo>
                  <a:pt x="15512" y="11876"/>
                  <a:pt x="15773" y="11867"/>
                  <a:pt x="15928" y="11748"/>
                </a:cubicBezTo>
                <a:cubicBezTo>
                  <a:pt x="16083" y="11630"/>
                  <a:pt x="16072" y="11446"/>
                  <a:pt x="15903" y="11338"/>
                </a:cubicBezTo>
                <a:cubicBezTo>
                  <a:pt x="15437" y="11038"/>
                  <a:pt x="14376" y="10055"/>
                  <a:pt x="13926" y="9540"/>
                </a:cubicBezTo>
                <a:cubicBezTo>
                  <a:pt x="13547" y="9107"/>
                  <a:pt x="12538" y="7955"/>
                  <a:pt x="11102" y="7922"/>
                </a:cubicBezTo>
                <a:close/>
                <a:moveTo>
                  <a:pt x="21077" y="8390"/>
                </a:moveTo>
                <a:cubicBezTo>
                  <a:pt x="20847" y="8397"/>
                  <a:pt x="20669" y="8534"/>
                  <a:pt x="20680" y="8694"/>
                </a:cubicBezTo>
                <a:cubicBezTo>
                  <a:pt x="20740" y="9617"/>
                  <a:pt x="20680" y="10537"/>
                  <a:pt x="20496" y="11506"/>
                </a:cubicBezTo>
                <a:cubicBezTo>
                  <a:pt x="20466" y="11666"/>
                  <a:pt x="20626" y="11812"/>
                  <a:pt x="20853" y="11833"/>
                </a:cubicBezTo>
                <a:cubicBezTo>
                  <a:pt x="20872" y="11835"/>
                  <a:pt x="20890" y="11835"/>
                  <a:pt x="20908" y="11835"/>
                </a:cubicBezTo>
                <a:cubicBezTo>
                  <a:pt x="21113" y="11835"/>
                  <a:pt x="21292" y="11730"/>
                  <a:pt x="21320" y="11583"/>
                </a:cubicBezTo>
                <a:cubicBezTo>
                  <a:pt x="21510" y="10579"/>
                  <a:pt x="21573" y="9626"/>
                  <a:pt x="21511" y="8668"/>
                </a:cubicBezTo>
                <a:cubicBezTo>
                  <a:pt x="21500" y="8508"/>
                  <a:pt x="21307" y="8385"/>
                  <a:pt x="21077" y="8390"/>
                </a:cubicBezTo>
                <a:close/>
                <a:moveTo>
                  <a:pt x="11308" y="9289"/>
                </a:moveTo>
                <a:cubicBezTo>
                  <a:pt x="11114" y="9271"/>
                  <a:pt x="10939" y="9303"/>
                  <a:pt x="10799" y="9347"/>
                </a:cubicBezTo>
                <a:cubicBezTo>
                  <a:pt x="10472" y="9448"/>
                  <a:pt x="10334" y="9609"/>
                  <a:pt x="10276" y="9727"/>
                </a:cubicBezTo>
                <a:cubicBezTo>
                  <a:pt x="10099" y="10088"/>
                  <a:pt x="10395" y="10523"/>
                  <a:pt x="10769" y="11013"/>
                </a:cubicBezTo>
                <a:cubicBezTo>
                  <a:pt x="11153" y="11514"/>
                  <a:pt x="12114" y="12574"/>
                  <a:pt x="13280" y="13371"/>
                </a:cubicBezTo>
                <a:cubicBezTo>
                  <a:pt x="13445" y="13483"/>
                  <a:pt x="13708" y="13481"/>
                  <a:pt x="13869" y="13366"/>
                </a:cubicBezTo>
                <a:cubicBezTo>
                  <a:pt x="14029" y="13250"/>
                  <a:pt x="14025" y="13066"/>
                  <a:pt x="13861" y="12953"/>
                </a:cubicBezTo>
                <a:cubicBezTo>
                  <a:pt x="12765" y="12204"/>
                  <a:pt x="11838" y="11175"/>
                  <a:pt x="11501" y="10736"/>
                </a:cubicBezTo>
                <a:cubicBezTo>
                  <a:pt x="11361" y="10553"/>
                  <a:pt x="10989" y="10066"/>
                  <a:pt x="11062" y="9917"/>
                </a:cubicBezTo>
                <a:cubicBezTo>
                  <a:pt x="11064" y="9912"/>
                  <a:pt x="11070" y="9898"/>
                  <a:pt x="11134" y="9879"/>
                </a:cubicBezTo>
                <a:cubicBezTo>
                  <a:pt x="11194" y="9860"/>
                  <a:pt x="11223" y="9852"/>
                  <a:pt x="11338" y="9934"/>
                </a:cubicBezTo>
                <a:cubicBezTo>
                  <a:pt x="11513" y="10060"/>
                  <a:pt x="11726" y="10312"/>
                  <a:pt x="11975" y="10604"/>
                </a:cubicBezTo>
                <a:cubicBezTo>
                  <a:pt x="12508" y="11228"/>
                  <a:pt x="13501" y="12390"/>
                  <a:pt x="15439" y="13160"/>
                </a:cubicBezTo>
                <a:cubicBezTo>
                  <a:pt x="17682" y="14052"/>
                  <a:pt x="20201" y="14171"/>
                  <a:pt x="20307" y="14176"/>
                </a:cubicBezTo>
                <a:cubicBezTo>
                  <a:pt x="20316" y="14176"/>
                  <a:pt x="20326" y="14176"/>
                  <a:pt x="20335" y="14176"/>
                </a:cubicBezTo>
                <a:cubicBezTo>
                  <a:pt x="20552" y="14176"/>
                  <a:pt x="20735" y="14057"/>
                  <a:pt x="20749" y="13903"/>
                </a:cubicBezTo>
                <a:cubicBezTo>
                  <a:pt x="20763" y="13742"/>
                  <a:pt x="20588" y="13604"/>
                  <a:pt x="20359" y="13593"/>
                </a:cubicBezTo>
                <a:cubicBezTo>
                  <a:pt x="20335" y="13592"/>
                  <a:pt x="17920" y="13476"/>
                  <a:pt x="15849" y="12653"/>
                </a:cubicBezTo>
                <a:cubicBezTo>
                  <a:pt x="14101" y="11958"/>
                  <a:pt x="13183" y="10883"/>
                  <a:pt x="12690" y="10305"/>
                </a:cubicBezTo>
                <a:cubicBezTo>
                  <a:pt x="12403" y="9968"/>
                  <a:pt x="12175" y="9700"/>
                  <a:pt x="11931" y="9526"/>
                </a:cubicBezTo>
                <a:cubicBezTo>
                  <a:pt x="11717" y="9373"/>
                  <a:pt x="11502" y="9307"/>
                  <a:pt x="11308" y="9289"/>
                </a:cubicBezTo>
                <a:close/>
                <a:moveTo>
                  <a:pt x="1214" y="10075"/>
                </a:moveTo>
                <a:cubicBezTo>
                  <a:pt x="985" y="10089"/>
                  <a:pt x="817" y="10231"/>
                  <a:pt x="837" y="10392"/>
                </a:cubicBezTo>
                <a:cubicBezTo>
                  <a:pt x="997" y="11678"/>
                  <a:pt x="2204" y="14433"/>
                  <a:pt x="3968" y="16049"/>
                </a:cubicBezTo>
                <a:cubicBezTo>
                  <a:pt x="4762" y="16776"/>
                  <a:pt x="5614" y="17435"/>
                  <a:pt x="6499" y="18009"/>
                </a:cubicBezTo>
                <a:cubicBezTo>
                  <a:pt x="6579" y="18061"/>
                  <a:pt x="6681" y="18087"/>
                  <a:pt x="6782" y="18087"/>
                </a:cubicBezTo>
                <a:cubicBezTo>
                  <a:pt x="6894" y="18087"/>
                  <a:pt x="7005" y="18055"/>
                  <a:pt x="7087" y="17993"/>
                </a:cubicBezTo>
                <a:cubicBezTo>
                  <a:pt x="7243" y="17875"/>
                  <a:pt x="7231" y="17690"/>
                  <a:pt x="7062" y="17581"/>
                </a:cubicBezTo>
                <a:cubicBezTo>
                  <a:pt x="6212" y="17030"/>
                  <a:pt x="5393" y="16395"/>
                  <a:pt x="4628" y="15694"/>
                </a:cubicBezTo>
                <a:cubicBezTo>
                  <a:pt x="2959" y="14165"/>
                  <a:pt x="1815" y="11559"/>
                  <a:pt x="1663" y="10341"/>
                </a:cubicBezTo>
                <a:cubicBezTo>
                  <a:pt x="1643" y="10181"/>
                  <a:pt x="1443" y="10061"/>
                  <a:pt x="1214" y="10075"/>
                </a:cubicBezTo>
                <a:close/>
                <a:moveTo>
                  <a:pt x="17037" y="11823"/>
                </a:moveTo>
                <a:cubicBezTo>
                  <a:pt x="16875" y="11823"/>
                  <a:pt x="16720" y="11889"/>
                  <a:pt x="16652" y="12000"/>
                </a:cubicBezTo>
                <a:cubicBezTo>
                  <a:pt x="16563" y="12148"/>
                  <a:pt x="16662" y="12320"/>
                  <a:pt x="16873" y="12383"/>
                </a:cubicBezTo>
                <a:cubicBezTo>
                  <a:pt x="18934" y="12996"/>
                  <a:pt x="20622" y="13006"/>
                  <a:pt x="20707" y="13006"/>
                </a:cubicBezTo>
                <a:cubicBezTo>
                  <a:pt x="20936" y="13005"/>
                  <a:pt x="21122" y="12874"/>
                  <a:pt x="21121" y="12713"/>
                </a:cubicBezTo>
                <a:cubicBezTo>
                  <a:pt x="21121" y="12553"/>
                  <a:pt x="20937" y="12423"/>
                  <a:pt x="20707" y="12423"/>
                </a:cubicBezTo>
                <a:cubicBezTo>
                  <a:pt x="20687" y="12423"/>
                  <a:pt x="19112" y="12417"/>
                  <a:pt x="17198" y="11847"/>
                </a:cubicBezTo>
                <a:cubicBezTo>
                  <a:pt x="17146" y="11832"/>
                  <a:pt x="17091" y="11823"/>
                  <a:pt x="17037" y="11823"/>
                </a:cubicBezTo>
                <a:close/>
                <a:moveTo>
                  <a:pt x="361" y="12860"/>
                </a:moveTo>
                <a:cubicBezTo>
                  <a:pt x="133" y="12881"/>
                  <a:pt x="-27" y="13027"/>
                  <a:pt x="3" y="13186"/>
                </a:cubicBezTo>
                <a:cubicBezTo>
                  <a:pt x="130" y="13851"/>
                  <a:pt x="640" y="14606"/>
                  <a:pt x="976" y="15105"/>
                </a:cubicBezTo>
                <a:cubicBezTo>
                  <a:pt x="1063" y="15235"/>
                  <a:pt x="1138" y="15347"/>
                  <a:pt x="1189" y="15432"/>
                </a:cubicBezTo>
                <a:cubicBezTo>
                  <a:pt x="1257" y="15543"/>
                  <a:pt x="1410" y="15609"/>
                  <a:pt x="1571" y="15609"/>
                </a:cubicBezTo>
                <a:cubicBezTo>
                  <a:pt x="1626" y="15609"/>
                  <a:pt x="1682" y="15602"/>
                  <a:pt x="1735" y="15586"/>
                </a:cubicBezTo>
                <a:cubicBezTo>
                  <a:pt x="1947" y="15523"/>
                  <a:pt x="2043" y="15352"/>
                  <a:pt x="1954" y="15204"/>
                </a:cubicBezTo>
                <a:cubicBezTo>
                  <a:pt x="1896" y="15108"/>
                  <a:pt x="1819" y="14991"/>
                  <a:pt x="1728" y="14856"/>
                </a:cubicBezTo>
                <a:cubicBezTo>
                  <a:pt x="1414" y="14390"/>
                  <a:pt x="939" y="13685"/>
                  <a:pt x="830" y="13110"/>
                </a:cubicBezTo>
                <a:cubicBezTo>
                  <a:pt x="799" y="12950"/>
                  <a:pt x="588" y="12838"/>
                  <a:pt x="361" y="12860"/>
                </a:cubicBezTo>
                <a:close/>
                <a:moveTo>
                  <a:pt x="15129" y="13701"/>
                </a:moveTo>
                <a:cubicBezTo>
                  <a:pt x="14967" y="13694"/>
                  <a:pt x="14807" y="13753"/>
                  <a:pt x="14730" y="13861"/>
                </a:cubicBezTo>
                <a:cubicBezTo>
                  <a:pt x="14627" y="14005"/>
                  <a:pt x="14711" y="14180"/>
                  <a:pt x="14916" y="14253"/>
                </a:cubicBezTo>
                <a:cubicBezTo>
                  <a:pt x="17269" y="15080"/>
                  <a:pt x="19720" y="15239"/>
                  <a:pt x="19824" y="15246"/>
                </a:cubicBezTo>
                <a:cubicBezTo>
                  <a:pt x="19836" y="15246"/>
                  <a:pt x="19849" y="15247"/>
                  <a:pt x="19861" y="15247"/>
                </a:cubicBezTo>
                <a:cubicBezTo>
                  <a:pt x="20074" y="15247"/>
                  <a:pt x="20254" y="15133"/>
                  <a:pt x="20273" y="14981"/>
                </a:cubicBezTo>
                <a:cubicBezTo>
                  <a:pt x="20293" y="14821"/>
                  <a:pt x="20124" y="14679"/>
                  <a:pt x="19895" y="14665"/>
                </a:cubicBezTo>
                <a:cubicBezTo>
                  <a:pt x="19872" y="14663"/>
                  <a:pt x="17494" y="14508"/>
                  <a:pt x="15288" y="13733"/>
                </a:cubicBezTo>
                <a:cubicBezTo>
                  <a:pt x="15236" y="13714"/>
                  <a:pt x="15183" y="13704"/>
                  <a:pt x="15129" y="13701"/>
                </a:cubicBezTo>
                <a:close/>
                <a:moveTo>
                  <a:pt x="7941" y="14159"/>
                </a:moveTo>
                <a:cubicBezTo>
                  <a:pt x="7888" y="14166"/>
                  <a:pt x="7837" y="14180"/>
                  <a:pt x="7789" y="14202"/>
                </a:cubicBezTo>
                <a:cubicBezTo>
                  <a:pt x="7599" y="14292"/>
                  <a:pt x="7547" y="14474"/>
                  <a:pt x="7675" y="14607"/>
                </a:cubicBezTo>
                <a:cubicBezTo>
                  <a:pt x="8981" y="15969"/>
                  <a:pt x="10833" y="17022"/>
                  <a:pt x="13179" y="17738"/>
                </a:cubicBezTo>
                <a:cubicBezTo>
                  <a:pt x="15328" y="18393"/>
                  <a:pt x="17275" y="18577"/>
                  <a:pt x="18243" y="18628"/>
                </a:cubicBezTo>
                <a:cubicBezTo>
                  <a:pt x="18254" y="18629"/>
                  <a:pt x="18262" y="18628"/>
                  <a:pt x="18273" y="18628"/>
                </a:cubicBezTo>
                <a:cubicBezTo>
                  <a:pt x="18488" y="18628"/>
                  <a:pt x="18671" y="18512"/>
                  <a:pt x="18687" y="18359"/>
                </a:cubicBezTo>
                <a:cubicBezTo>
                  <a:pt x="18704" y="18198"/>
                  <a:pt x="18534" y="18058"/>
                  <a:pt x="18305" y="18045"/>
                </a:cubicBezTo>
                <a:cubicBezTo>
                  <a:pt x="17568" y="18007"/>
                  <a:pt x="15624" y="17848"/>
                  <a:pt x="13511" y="17204"/>
                </a:cubicBezTo>
                <a:cubicBezTo>
                  <a:pt x="11313" y="16533"/>
                  <a:pt x="9581" y="15550"/>
                  <a:pt x="8365" y="14282"/>
                </a:cubicBezTo>
                <a:cubicBezTo>
                  <a:pt x="8269" y="14182"/>
                  <a:pt x="8100" y="14137"/>
                  <a:pt x="7941" y="14159"/>
                </a:cubicBezTo>
                <a:close/>
                <a:moveTo>
                  <a:pt x="2435" y="16226"/>
                </a:moveTo>
                <a:cubicBezTo>
                  <a:pt x="2329" y="16217"/>
                  <a:pt x="2218" y="16236"/>
                  <a:pt x="2127" y="16286"/>
                </a:cubicBezTo>
                <a:cubicBezTo>
                  <a:pt x="1946" y="16384"/>
                  <a:pt x="1915" y="16567"/>
                  <a:pt x="2055" y="16694"/>
                </a:cubicBezTo>
                <a:cubicBezTo>
                  <a:pt x="4640" y="19029"/>
                  <a:pt x="6844" y="20424"/>
                  <a:pt x="11722" y="21572"/>
                </a:cubicBezTo>
                <a:cubicBezTo>
                  <a:pt x="11766" y="21583"/>
                  <a:pt x="11810" y="21588"/>
                  <a:pt x="11854" y="21588"/>
                </a:cubicBezTo>
                <a:cubicBezTo>
                  <a:pt x="12027" y="21588"/>
                  <a:pt x="12190" y="21512"/>
                  <a:pt x="12248" y="21390"/>
                </a:cubicBezTo>
                <a:cubicBezTo>
                  <a:pt x="12321" y="21237"/>
                  <a:pt x="12205" y="21072"/>
                  <a:pt x="11988" y="21021"/>
                </a:cubicBezTo>
                <a:cubicBezTo>
                  <a:pt x="7283" y="19913"/>
                  <a:pt x="5249" y="18627"/>
                  <a:pt x="2713" y="16336"/>
                </a:cubicBezTo>
                <a:cubicBezTo>
                  <a:pt x="2642" y="16272"/>
                  <a:pt x="2541" y="16236"/>
                  <a:pt x="2435" y="16226"/>
                </a:cubicBezTo>
                <a:close/>
                <a:moveTo>
                  <a:pt x="15586" y="16372"/>
                </a:moveTo>
                <a:cubicBezTo>
                  <a:pt x="15424" y="16378"/>
                  <a:pt x="15275" y="16450"/>
                  <a:pt x="15216" y="16564"/>
                </a:cubicBezTo>
                <a:cubicBezTo>
                  <a:pt x="15137" y="16715"/>
                  <a:pt x="15246" y="16882"/>
                  <a:pt x="15461" y="16938"/>
                </a:cubicBezTo>
                <a:cubicBezTo>
                  <a:pt x="17305" y="17412"/>
                  <a:pt x="18763" y="17461"/>
                  <a:pt x="18824" y="17463"/>
                </a:cubicBezTo>
                <a:cubicBezTo>
                  <a:pt x="18830" y="17463"/>
                  <a:pt x="18837" y="17463"/>
                  <a:pt x="18843" y="17463"/>
                </a:cubicBezTo>
                <a:cubicBezTo>
                  <a:pt x="19065" y="17463"/>
                  <a:pt x="19248" y="17341"/>
                  <a:pt x="19258" y="17185"/>
                </a:cubicBezTo>
                <a:cubicBezTo>
                  <a:pt x="19268" y="17024"/>
                  <a:pt x="19090" y="16889"/>
                  <a:pt x="18861" y="16882"/>
                </a:cubicBezTo>
                <a:cubicBezTo>
                  <a:pt x="18847" y="16882"/>
                  <a:pt x="17473" y="16833"/>
                  <a:pt x="15749" y="16390"/>
                </a:cubicBezTo>
                <a:cubicBezTo>
                  <a:pt x="15695" y="16376"/>
                  <a:pt x="15639" y="16371"/>
                  <a:pt x="15586" y="16372"/>
                </a:cubicBezTo>
                <a:close/>
                <a:moveTo>
                  <a:pt x="3038" y="18536"/>
                </a:moveTo>
                <a:cubicBezTo>
                  <a:pt x="2932" y="18530"/>
                  <a:pt x="2822" y="18553"/>
                  <a:pt x="2735" y="18605"/>
                </a:cubicBezTo>
                <a:cubicBezTo>
                  <a:pt x="2561" y="18710"/>
                  <a:pt x="2539" y="18894"/>
                  <a:pt x="2688" y="19016"/>
                </a:cubicBezTo>
                <a:cubicBezTo>
                  <a:pt x="3629" y="19787"/>
                  <a:pt x="4952" y="20590"/>
                  <a:pt x="6224" y="21164"/>
                </a:cubicBezTo>
                <a:cubicBezTo>
                  <a:pt x="6293" y="21195"/>
                  <a:pt x="6370" y="21209"/>
                  <a:pt x="6447" y="21209"/>
                </a:cubicBezTo>
                <a:cubicBezTo>
                  <a:pt x="6584" y="21209"/>
                  <a:pt x="6718" y="21162"/>
                  <a:pt x="6797" y="21075"/>
                </a:cubicBezTo>
                <a:cubicBezTo>
                  <a:pt x="6921" y="20940"/>
                  <a:pt x="6866" y="20760"/>
                  <a:pt x="6673" y="20673"/>
                </a:cubicBezTo>
                <a:cubicBezTo>
                  <a:pt x="5741" y="20253"/>
                  <a:pt x="4370" y="19497"/>
                  <a:pt x="3321" y="18637"/>
                </a:cubicBezTo>
                <a:cubicBezTo>
                  <a:pt x="3246" y="18576"/>
                  <a:pt x="3144" y="18542"/>
                  <a:pt x="3038" y="18536"/>
                </a:cubicBezTo>
                <a:close/>
                <a:moveTo>
                  <a:pt x="8531" y="18541"/>
                </a:moveTo>
                <a:cubicBezTo>
                  <a:pt x="8427" y="18554"/>
                  <a:pt x="8329" y="18595"/>
                  <a:pt x="8263" y="18661"/>
                </a:cubicBezTo>
                <a:cubicBezTo>
                  <a:pt x="8132" y="18793"/>
                  <a:pt x="8179" y="18974"/>
                  <a:pt x="8368" y="19066"/>
                </a:cubicBezTo>
                <a:cubicBezTo>
                  <a:pt x="11665" y="20673"/>
                  <a:pt x="15613" y="21036"/>
                  <a:pt x="15779" y="21051"/>
                </a:cubicBezTo>
                <a:cubicBezTo>
                  <a:pt x="15797" y="21052"/>
                  <a:pt x="15814" y="21052"/>
                  <a:pt x="15831" y="21052"/>
                </a:cubicBezTo>
                <a:cubicBezTo>
                  <a:pt x="16038" y="21052"/>
                  <a:pt x="16217" y="20946"/>
                  <a:pt x="16243" y="20798"/>
                </a:cubicBezTo>
                <a:cubicBezTo>
                  <a:pt x="16272" y="20639"/>
                  <a:pt x="16111" y="20492"/>
                  <a:pt x="15883" y="20472"/>
                </a:cubicBezTo>
                <a:cubicBezTo>
                  <a:pt x="15845" y="20468"/>
                  <a:pt x="11972" y="20114"/>
                  <a:pt x="8842" y="18588"/>
                </a:cubicBezTo>
                <a:cubicBezTo>
                  <a:pt x="8747" y="18542"/>
                  <a:pt x="8636" y="18528"/>
                  <a:pt x="8531" y="18541"/>
                </a:cubicBezTo>
                <a:close/>
              </a:path>
            </a:pathLst>
          </a:custGeom>
          <a:gradFill>
            <a:gsLst>
              <a:gs pos="0">
                <a:srgbClr val="FFD703"/>
              </a:gs>
              <a:gs pos="100000">
                <a:srgbClr val="6BBA9D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6" name="Google Shape;536;p14"/>
          <p:cNvSpPr/>
          <p:nvPr/>
        </p:nvSpPr>
        <p:spPr>
          <a:xfrm>
            <a:off x="14066184" y="8022438"/>
            <a:ext cx="495817" cy="709165"/>
          </a:xfrm>
          <a:custGeom>
            <a:rect b="b" l="l" r="r" t="t"/>
            <a:pathLst>
              <a:path extrusionOk="0" h="21588" w="21534">
                <a:moveTo>
                  <a:pt x="11315" y="2"/>
                </a:moveTo>
                <a:cubicBezTo>
                  <a:pt x="10522" y="-12"/>
                  <a:pt x="9695" y="42"/>
                  <a:pt x="8757" y="162"/>
                </a:cubicBezTo>
                <a:cubicBezTo>
                  <a:pt x="8531" y="191"/>
                  <a:pt x="8383" y="343"/>
                  <a:pt x="8425" y="502"/>
                </a:cubicBezTo>
                <a:cubicBezTo>
                  <a:pt x="8466" y="660"/>
                  <a:pt x="8683" y="764"/>
                  <a:pt x="8909" y="735"/>
                </a:cubicBezTo>
                <a:cubicBezTo>
                  <a:pt x="10384" y="545"/>
                  <a:pt x="11723" y="487"/>
                  <a:pt x="13464" y="815"/>
                </a:cubicBezTo>
                <a:cubicBezTo>
                  <a:pt x="13500" y="821"/>
                  <a:pt x="13535" y="825"/>
                  <a:pt x="13571" y="825"/>
                </a:cubicBezTo>
                <a:cubicBezTo>
                  <a:pt x="13754" y="825"/>
                  <a:pt x="13923" y="738"/>
                  <a:pt x="13973" y="608"/>
                </a:cubicBezTo>
                <a:cubicBezTo>
                  <a:pt x="14032" y="452"/>
                  <a:pt x="13902" y="293"/>
                  <a:pt x="13680" y="251"/>
                </a:cubicBezTo>
                <a:cubicBezTo>
                  <a:pt x="12871" y="99"/>
                  <a:pt x="12109" y="17"/>
                  <a:pt x="11315" y="2"/>
                </a:cubicBezTo>
                <a:close/>
                <a:moveTo>
                  <a:pt x="10489" y="1122"/>
                </a:moveTo>
                <a:cubicBezTo>
                  <a:pt x="10183" y="1126"/>
                  <a:pt x="9883" y="1138"/>
                  <a:pt x="9591" y="1159"/>
                </a:cubicBezTo>
                <a:cubicBezTo>
                  <a:pt x="7232" y="1324"/>
                  <a:pt x="5638" y="1854"/>
                  <a:pt x="4718" y="2268"/>
                </a:cubicBezTo>
                <a:cubicBezTo>
                  <a:pt x="4525" y="2355"/>
                  <a:pt x="4469" y="2535"/>
                  <a:pt x="4594" y="2670"/>
                </a:cubicBezTo>
                <a:cubicBezTo>
                  <a:pt x="4673" y="2757"/>
                  <a:pt x="4807" y="2804"/>
                  <a:pt x="4943" y="2804"/>
                </a:cubicBezTo>
                <a:cubicBezTo>
                  <a:pt x="5020" y="2804"/>
                  <a:pt x="5097" y="2790"/>
                  <a:pt x="5167" y="2759"/>
                </a:cubicBezTo>
                <a:cubicBezTo>
                  <a:pt x="6011" y="2378"/>
                  <a:pt x="7480" y="1892"/>
                  <a:pt x="9675" y="1738"/>
                </a:cubicBezTo>
                <a:cubicBezTo>
                  <a:pt x="11543" y="1607"/>
                  <a:pt x="14445" y="1888"/>
                  <a:pt x="15791" y="2514"/>
                </a:cubicBezTo>
                <a:cubicBezTo>
                  <a:pt x="15983" y="2603"/>
                  <a:pt x="16243" y="2564"/>
                  <a:pt x="16370" y="2430"/>
                </a:cubicBezTo>
                <a:cubicBezTo>
                  <a:pt x="16497" y="2296"/>
                  <a:pt x="16444" y="2116"/>
                  <a:pt x="16253" y="2027"/>
                </a:cubicBezTo>
                <a:cubicBezTo>
                  <a:pt x="15027" y="1457"/>
                  <a:pt x="12632" y="1095"/>
                  <a:pt x="10489" y="1122"/>
                </a:cubicBezTo>
                <a:close/>
                <a:moveTo>
                  <a:pt x="11050" y="2357"/>
                </a:moveTo>
                <a:cubicBezTo>
                  <a:pt x="10754" y="2349"/>
                  <a:pt x="10457" y="2350"/>
                  <a:pt x="10162" y="2361"/>
                </a:cubicBezTo>
                <a:cubicBezTo>
                  <a:pt x="9824" y="2373"/>
                  <a:pt x="9488" y="2399"/>
                  <a:pt x="9154" y="2437"/>
                </a:cubicBezTo>
                <a:cubicBezTo>
                  <a:pt x="6182" y="2777"/>
                  <a:pt x="4138" y="3394"/>
                  <a:pt x="1847" y="5679"/>
                </a:cubicBezTo>
                <a:cubicBezTo>
                  <a:pt x="1715" y="5810"/>
                  <a:pt x="1761" y="5992"/>
                  <a:pt x="1949" y="6084"/>
                </a:cubicBezTo>
                <a:cubicBezTo>
                  <a:pt x="2136" y="6177"/>
                  <a:pt x="2395" y="6146"/>
                  <a:pt x="2527" y="6014"/>
                </a:cubicBezTo>
                <a:cubicBezTo>
                  <a:pt x="4661" y="3886"/>
                  <a:pt x="6478" y="3333"/>
                  <a:pt x="9288" y="3011"/>
                </a:cubicBezTo>
                <a:cubicBezTo>
                  <a:pt x="11727" y="2732"/>
                  <a:pt x="14345" y="3216"/>
                  <a:pt x="16290" y="4307"/>
                </a:cubicBezTo>
                <a:cubicBezTo>
                  <a:pt x="17860" y="5186"/>
                  <a:pt x="19546" y="7126"/>
                  <a:pt x="18665" y="11366"/>
                </a:cubicBezTo>
                <a:cubicBezTo>
                  <a:pt x="18632" y="11525"/>
                  <a:pt x="18787" y="11673"/>
                  <a:pt x="19015" y="11696"/>
                </a:cubicBezTo>
                <a:cubicBezTo>
                  <a:pt x="19035" y="11698"/>
                  <a:pt x="19057" y="11698"/>
                  <a:pt x="19077" y="11698"/>
                </a:cubicBezTo>
                <a:cubicBezTo>
                  <a:pt x="19280" y="11698"/>
                  <a:pt x="19456" y="11594"/>
                  <a:pt x="19486" y="11449"/>
                </a:cubicBezTo>
                <a:cubicBezTo>
                  <a:pt x="20004" y="8958"/>
                  <a:pt x="19960" y="5619"/>
                  <a:pt x="16809" y="3853"/>
                </a:cubicBezTo>
                <a:cubicBezTo>
                  <a:pt x="15181" y="2940"/>
                  <a:pt x="13123" y="2416"/>
                  <a:pt x="11050" y="2357"/>
                </a:cubicBezTo>
                <a:close/>
                <a:moveTo>
                  <a:pt x="17948" y="3011"/>
                </a:moveTo>
                <a:cubicBezTo>
                  <a:pt x="17842" y="3016"/>
                  <a:pt x="17738" y="3049"/>
                  <a:pt x="17662" y="3110"/>
                </a:cubicBezTo>
                <a:cubicBezTo>
                  <a:pt x="17512" y="3231"/>
                  <a:pt x="17531" y="3417"/>
                  <a:pt x="17705" y="3522"/>
                </a:cubicBezTo>
                <a:cubicBezTo>
                  <a:pt x="19030" y="4332"/>
                  <a:pt x="19901" y="5435"/>
                  <a:pt x="20295" y="6804"/>
                </a:cubicBezTo>
                <a:cubicBezTo>
                  <a:pt x="20335" y="6942"/>
                  <a:pt x="20508" y="7039"/>
                  <a:pt x="20702" y="7039"/>
                </a:cubicBezTo>
                <a:cubicBezTo>
                  <a:pt x="20729" y="7039"/>
                  <a:pt x="20756" y="7036"/>
                  <a:pt x="20784" y="7032"/>
                </a:cubicBezTo>
                <a:cubicBezTo>
                  <a:pt x="21009" y="7000"/>
                  <a:pt x="21154" y="6847"/>
                  <a:pt x="21109" y="6689"/>
                </a:cubicBezTo>
                <a:cubicBezTo>
                  <a:pt x="20677" y="5192"/>
                  <a:pt x="19717" y="3978"/>
                  <a:pt x="18250" y="3082"/>
                </a:cubicBezTo>
                <a:cubicBezTo>
                  <a:pt x="18164" y="3030"/>
                  <a:pt x="18054" y="3006"/>
                  <a:pt x="17948" y="3011"/>
                </a:cubicBezTo>
                <a:close/>
                <a:moveTo>
                  <a:pt x="11154" y="3788"/>
                </a:moveTo>
                <a:cubicBezTo>
                  <a:pt x="10635" y="3792"/>
                  <a:pt x="10208" y="3802"/>
                  <a:pt x="9814" y="3823"/>
                </a:cubicBezTo>
                <a:cubicBezTo>
                  <a:pt x="9585" y="3835"/>
                  <a:pt x="9412" y="3976"/>
                  <a:pt x="9430" y="4136"/>
                </a:cubicBezTo>
                <a:cubicBezTo>
                  <a:pt x="9447" y="4297"/>
                  <a:pt x="9648" y="4415"/>
                  <a:pt x="9876" y="4404"/>
                </a:cubicBezTo>
                <a:cubicBezTo>
                  <a:pt x="10252" y="4384"/>
                  <a:pt x="10661" y="4374"/>
                  <a:pt x="11161" y="4371"/>
                </a:cubicBezTo>
                <a:cubicBezTo>
                  <a:pt x="14113" y="4354"/>
                  <a:pt x="15680" y="5594"/>
                  <a:pt x="16476" y="6641"/>
                </a:cubicBezTo>
                <a:cubicBezTo>
                  <a:pt x="16846" y="7126"/>
                  <a:pt x="17053" y="7891"/>
                  <a:pt x="17079" y="8851"/>
                </a:cubicBezTo>
                <a:cubicBezTo>
                  <a:pt x="17100" y="9607"/>
                  <a:pt x="17002" y="10370"/>
                  <a:pt x="16903" y="10833"/>
                </a:cubicBezTo>
                <a:cubicBezTo>
                  <a:pt x="16869" y="10993"/>
                  <a:pt x="17026" y="11142"/>
                  <a:pt x="17253" y="11166"/>
                </a:cubicBezTo>
                <a:cubicBezTo>
                  <a:pt x="17274" y="11168"/>
                  <a:pt x="17295" y="11169"/>
                  <a:pt x="17315" y="11169"/>
                </a:cubicBezTo>
                <a:cubicBezTo>
                  <a:pt x="17517" y="11169"/>
                  <a:pt x="17693" y="11065"/>
                  <a:pt x="17724" y="10920"/>
                </a:cubicBezTo>
                <a:cubicBezTo>
                  <a:pt x="17791" y="10611"/>
                  <a:pt x="18341" y="7853"/>
                  <a:pt x="17211" y="6367"/>
                </a:cubicBezTo>
                <a:cubicBezTo>
                  <a:pt x="16476" y="5401"/>
                  <a:pt x="14723" y="3788"/>
                  <a:pt x="11226" y="3788"/>
                </a:cubicBezTo>
                <a:cubicBezTo>
                  <a:pt x="11202" y="3788"/>
                  <a:pt x="11179" y="3788"/>
                  <a:pt x="11154" y="3788"/>
                </a:cubicBezTo>
                <a:close/>
                <a:moveTo>
                  <a:pt x="7747" y="4101"/>
                </a:moveTo>
                <a:cubicBezTo>
                  <a:pt x="7693" y="4099"/>
                  <a:pt x="7638" y="4103"/>
                  <a:pt x="7584" y="4115"/>
                </a:cubicBezTo>
                <a:cubicBezTo>
                  <a:pt x="6328" y="4411"/>
                  <a:pt x="5310" y="4929"/>
                  <a:pt x="4383" y="5747"/>
                </a:cubicBezTo>
                <a:cubicBezTo>
                  <a:pt x="2175" y="7694"/>
                  <a:pt x="2672" y="10159"/>
                  <a:pt x="2988" y="11129"/>
                </a:cubicBezTo>
                <a:cubicBezTo>
                  <a:pt x="3488" y="12660"/>
                  <a:pt x="5288" y="15181"/>
                  <a:pt x="7328" y="16583"/>
                </a:cubicBezTo>
                <a:cubicBezTo>
                  <a:pt x="9933" y="18374"/>
                  <a:pt x="12638" y="19625"/>
                  <a:pt x="17375" y="19905"/>
                </a:cubicBezTo>
                <a:cubicBezTo>
                  <a:pt x="17386" y="19905"/>
                  <a:pt x="17400" y="19905"/>
                  <a:pt x="17412" y="19905"/>
                </a:cubicBezTo>
                <a:cubicBezTo>
                  <a:pt x="17625" y="19905"/>
                  <a:pt x="17805" y="19790"/>
                  <a:pt x="17824" y="19638"/>
                </a:cubicBezTo>
                <a:cubicBezTo>
                  <a:pt x="17843" y="19478"/>
                  <a:pt x="17675" y="19337"/>
                  <a:pt x="17446" y="19324"/>
                </a:cubicBezTo>
                <a:cubicBezTo>
                  <a:pt x="12958" y="19058"/>
                  <a:pt x="10388" y="17870"/>
                  <a:pt x="7911" y="16167"/>
                </a:cubicBezTo>
                <a:cubicBezTo>
                  <a:pt x="5979" y="14839"/>
                  <a:pt x="4273" y="12450"/>
                  <a:pt x="3800" y="10999"/>
                </a:cubicBezTo>
                <a:cubicBezTo>
                  <a:pt x="3510" y="10111"/>
                  <a:pt x="3049" y="7859"/>
                  <a:pt x="5033" y="6110"/>
                </a:cubicBezTo>
                <a:cubicBezTo>
                  <a:pt x="5856" y="5384"/>
                  <a:pt x="6750" y="4926"/>
                  <a:pt x="7847" y="4668"/>
                </a:cubicBezTo>
                <a:cubicBezTo>
                  <a:pt x="8064" y="4617"/>
                  <a:pt x="8183" y="4452"/>
                  <a:pt x="8110" y="4300"/>
                </a:cubicBezTo>
                <a:cubicBezTo>
                  <a:pt x="8055" y="4185"/>
                  <a:pt x="7909" y="4110"/>
                  <a:pt x="7747" y="4101"/>
                </a:cubicBezTo>
                <a:close/>
                <a:moveTo>
                  <a:pt x="10497" y="5117"/>
                </a:moveTo>
                <a:cubicBezTo>
                  <a:pt x="9985" y="5127"/>
                  <a:pt x="9469" y="5180"/>
                  <a:pt x="8963" y="5279"/>
                </a:cubicBezTo>
                <a:cubicBezTo>
                  <a:pt x="7537" y="5556"/>
                  <a:pt x="6334" y="6162"/>
                  <a:pt x="5579" y="6987"/>
                </a:cubicBezTo>
                <a:cubicBezTo>
                  <a:pt x="4716" y="7928"/>
                  <a:pt x="4459" y="9116"/>
                  <a:pt x="4837" y="10425"/>
                </a:cubicBezTo>
                <a:cubicBezTo>
                  <a:pt x="5102" y="11342"/>
                  <a:pt x="5659" y="12347"/>
                  <a:pt x="6402" y="13254"/>
                </a:cubicBezTo>
                <a:cubicBezTo>
                  <a:pt x="6479" y="13348"/>
                  <a:pt x="6618" y="13400"/>
                  <a:pt x="6762" y="13400"/>
                </a:cubicBezTo>
                <a:cubicBezTo>
                  <a:pt x="6833" y="13400"/>
                  <a:pt x="6903" y="13388"/>
                  <a:pt x="6968" y="13362"/>
                </a:cubicBezTo>
                <a:cubicBezTo>
                  <a:pt x="7167" y="13282"/>
                  <a:pt x="7236" y="13103"/>
                  <a:pt x="7122" y="12964"/>
                </a:cubicBezTo>
                <a:cubicBezTo>
                  <a:pt x="6432" y="12122"/>
                  <a:pt x="5897" y="11155"/>
                  <a:pt x="5653" y="10310"/>
                </a:cubicBezTo>
                <a:cubicBezTo>
                  <a:pt x="4890" y="7666"/>
                  <a:pt x="7078" y="6250"/>
                  <a:pt x="9184" y="5841"/>
                </a:cubicBezTo>
                <a:cubicBezTo>
                  <a:pt x="12083" y="5277"/>
                  <a:pt x="14296" y="6355"/>
                  <a:pt x="14983" y="7710"/>
                </a:cubicBezTo>
                <a:cubicBezTo>
                  <a:pt x="15376" y="8486"/>
                  <a:pt x="15321" y="9279"/>
                  <a:pt x="15206" y="9807"/>
                </a:cubicBezTo>
                <a:cubicBezTo>
                  <a:pt x="15171" y="9967"/>
                  <a:pt x="15326" y="10115"/>
                  <a:pt x="15553" y="10140"/>
                </a:cubicBezTo>
                <a:cubicBezTo>
                  <a:pt x="15780" y="10164"/>
                  <a:pt x="15993" y="10055"/>
                  <a:pt x="16027" y="9896"/>
                </a:cubicBezTo>
                <a:cubicBezTo>
                  <a:pt x="16156" y="9302"/>
                  <a:pt x="16215" y="8405"/>
                  <a:pt x="15764" y="7515"/>
                </a:cubicBezTo>
                <a:cubicBezTo>
                  <a:pt x="15274" y="6547"/>
                  <a:pt x="14301" y="5825"/>
                  <a:pt x="12950" y="5428"/>
                </a:cubicBezTo>
                <a:cubicBezTo>
                  <a:pt x="12187" y="5204"/>
                  <a:pt x="11348" y="5100"/>
                  <a:pt x="10497" y="5117"/>
                </a:cubicBezTo>
                <a:close/>
                <a:moveTo>
                  <a:pt x="10248" y="6470"/>
                </a:moveTo>
                <a:cubicBezTo>
                  <a:pt x="9713" y="6493"/>
                  <a:pt x="9194" y="6588"/>
                  <a:pt x="8722" y="6755"/>
                </a:cubicBezTo>
                <a:cubicBezTo>
                  <a:pt x="7320" y="7253"/>
                  <a:pt x="6114" y="8504"/>
                  <a:pt x="6936" y="10524"/>
                </a:cubicBezTo>
                <a:cubicBezTo>
                  <a:pt x="8635" y="14696"/>
                  <a:pt x="12975" y="16231"/>
                  <a:pt x="13159" y="16294"/>
                </a:cubicBezTo>
                <a:cubicBezTo>
                  <a:pt x="13218" y="16314"/>
                  <a:pt x="13281" y="16326"/>
                  <a:pt x="13343" y="16326"/>
                </a:cubicBezTo>
                <a:cubicBezTo>
                  <a:pt x="13496" y="16326"/>
                  <a:pt x="13642" y="16265"/>
                  <a:pt x="13715" y="16162"/>
                </a:cubicBezTo>
                <a:cubicBezTo>
                  <a:pt x="13816" y="16018"/>
                  <a:pt x="13732" y="15844"/>
                  <a:pt x="13526" y="15772"/>
                </a:cubicBezTo>
                <a:cubicBezTo>
                  <a:pt x="13516" y="15769"/>
                  <a:pt x="12465" y="15398"/>
                  <a:pt x="11231" y="14548"/>
                </a:cubicBezTo>
                <a:cubicBezTo>
                  <a:pt x="10096" y="13767"/>
                  <a:pt x="8569" y="12407"/>
                  <a:pt x="7737" y="10364"/>
                </a:cubicBezTo>
                <a:cubicBezTo>
                  <a:pt x="7157" y="8938"/>
                  <a:pt x="7664" y="7783"/>
                  <a:pt x="9097" y="7275"/>
                </a:cubicBezTo>
                <a:cubicBezTo>
                  <a:pt x="10284" y="6854"/>
                  <a:pt x="12161" y="6945"/>
                  <a:pt x="13479" y="8138"/>
                </a:cubicBezTo>
                <a:cubicBezTo>
                  <a:pt x="13620" y="8265"/>
                  <a:pt x="13880" y="8289"/>
                  <a:pt x="14062" y="8190"/>
                </a:cubicBezTo>
                <a:cubicBezTo>
                  <a:pt x="14244" y="8091"/>
                  <a:pt x="14277" y="7909"/>
                  <a:pt x="14137" y="7781"/>
                </a:cubicBezTo>
                <a:cubicBezTo>
                  <a:pt x="13443" y="7154"/>
                  <a:pt x="12536" y="6728"/>
                  <a:pt x="11514" y="6552"/>
                </a:cubicBezTo>
                <a:cubicBezTo>
                  <a:pt x="11273" y="6510"/>
                  <a:pt x="11031" y="6484"/>
                  <a:pt x="10789" y="6472"/>
                </a:cubicBezTo>
                <a:cubicBezTo>
                  <a:pt x="10608" y="6463"/>
                  <a:pt x="10427" y="6463"/>
                  <a:pt x="10248" y="6470"/>
                </a:cubicBezTo>
                <a:close/>
                <a:moveTo>
                  <a:pt x="1512" y="6625"/>
                </a:moveTo>
                <a:cubicBezTo>
                  <a:pt x="1351" y="6634"/>
                  <a:pt x="1203" y="6710"/>
                  <a:pt x="1150" y="6825"/>
                </a:cubicBezTo>
                <a:cubicBezTo>
                  <a:pt x="839" y="7491"/>
                  <a:pt x="639" y="8405"/>
                  <a:pt x="639" y="9153"/>
                </a:cubicBezTo>
                <a:cubicBezTo>
                  <a:pt x="639" y="9314"/>
                  <a:pt x="826" y="9444"/>
                  <a:pt x="1055" y="9444"/>
                </a:cubicBezTo>
                <a:cubicBezTo>
                  <a:pt x="1285" y="9444"/>
                  <a:pt x="1470" y="9314"/>
                  <a:pt x="1470" y="9153"/>
                </a:cubicBezTo>
                <a:cubicBezTo>
                  <a:pt x="1470" y="8461"/>
                  <a:pt x="1656" y="7618"/>
                  <a:pt x="1941" y="7006"/>
                </a:cubicBezTo>
                <a:cubicBezTo>
                  <a:pt x="2012" y="6853"/>
                  <a:pt x="1894" y="6687"/>
                  <a:pt x="1676" y="6637"/>
                </a:cubicBezTo>
                <a:cubicBezTo>
                  <a:pt x="1621" y="6625"/>
                  <a:pt x="1566" y="6622"/>
                  <a:pt x="1512" y="6625"/>
                </a:cubicBezTo>
                <a:close/>
                <a:moveTo>
                  <a:pt x="11102" y="7922"/>
                </a:moveTo>
                <a:cubicBezTo>
                  <a:pt x="10771" y="7915"/>
                  <a:pt x="10417" y="7967"/>
                  <a:pt x="10042" y="8101"/>
                </a:cubicBezTo>
                <a:cubicBezTo>
                  <a:pt x="8587" y="8624"/>
                  <a:pt x="8194" y="9727"/>
                  <a:pt x="8993" y="11053"/>
                </a:cubicBezTo>
                <a:cubicBezTo>
                  <a:pt x="9788" y="12373"/>
                  <a:pt x="11391" y="13857"/>
                  <a:pt x="12891" y="14663"/>
                </a:cubicBezTo>
                <a:cubicBezTo>
                  <a:pt x="15646" y="16143"/>
                  <a:pt x="19243" y="16329"/>
                  <a:pt x="19394" y="16336"/>
                </a:cubicBezTo>
                <a:cubicBezTo>
                  <a:pt x="19404" y="16336"/>
                  <a:pt x="19412" y="16336"/>
                  <a:pt x="19422" y="16336"/>
                </a:cubicBezTo>
                <a:cubicBezTo>
                  <a:pt x="19638" y="16336"/>
                  <a:pt x="19821" y="16219"/>
                  <a:pt x="19836" y="16065"/>
                </a:cubicBezTo>
                <a:cubicBezTo>
                  <a:pt x="19851" y="15904"/>
                  <a:pt x="19678" y="15764"/>
                  <a:pt x="19449" y="15753"/>
                </a:cubicBezTo>
                <a:cubicBezTo>
                  <a:pt x="19414" y="15752"/>
                  <a:pt x="15948" y="15571"/>
                  <a:pt x="13397" y="14200"/>
                </a:cubicBezTo>
                <a:cubicBezTo>
                  <a:pt x="12022" y="13462"/>
                  <a:pt x="10493" y="12042"/>
                  <a:pt x="9760" y="10825"/>
                </a:cubicBezTo>
                <a:cubicBezTo>
                  <a:pt x="9140" y="9796"/>
                  <a:pt x="9382" y="8993"/>
                  <a:pt x="10422" y="8620"/>
                </a:cubicBezTo>
                <a:cubicBezTo>
                  <a:pt x="10781" y="8491"/>
                  <a:pt x="11732" y="8149"/>
                  <a:pt x="13216" y="9844"/>
                </a:cubicBezTo>
                <a:cubicBezTo>
                  <a:pt x="13657" y="10347"/>
                  <a:pt x="14785" y="11410"/>
                  <a:pt x="15342" y="11767"/>
                </a:cubicBezTo>
                <a:cubicBezTo>
                  <a:pt x="15512" y="11876"/>
                  <a:pt x="15773" y="11867"/>
                  <a:pt x="15928" y="11748"/>
                </a:cubicBezTo>
                <a:cubicBezTo>
                  <a:pt x="16083" y="11630"/>
                  <a:pt x="16072" y="11446"/>
                  <a:pt x="15903" y="11338"/>
                </a:cubicBezTo>
                <a:cubicBezTo>
                  <a:pt x="15437" y="11038"/>
                  <a:pt x="14376" y="10055"/>
                  <a:pt x="13926" y="9540"/>
                </a:cubicBezTo>
                <a:cubicBezTo>
                  <a:pt x="13547" y="9107"/>
                  <a:pt x="12538" y="7955"/>
                  <a:pt x="11102" y="7922"/>
                </a:cubicBezTo>
                <a:close/>
                <a:moveTo>
                  <a:pt x="21077" y="8390"/>
                </a:moveTo>
                <a:cubicBezTo>
                  <a:pt x="20847" y="8397"/>
                  <a:pt x="20669" y="8534"/>
                  <a:pt x="20680" y="8694"/>
                </a:cubicBezTo>
                <a:cubicBezTo>
                  <a:pt x="20740" y="9617"/>
                  <a:pt x="20680" y="10537"/>
                  <a:pt x="20496" y="11506"/>
                </a:cubicBezTo>
                <a:cubicBezTo>
                  <a:pt x="20466" y="11666"/>
                  <a:pt x="20626" y="11812"/>
                  <a:pt x="20853" y="11833"/>
                </a:cubicBezTo>
                <a:cubicBezTo>
                  <a:pt x="20872" y="11835"/>
                  <a:pt x="20890" y="11835"/>
                  <a:pt x="20908" y="11835"/>
                </a:cubicBezTo>
                <a:cubicBezTo>
                  <a:pt x="21113" y="11835"/>
                  <a:pt x="21292" y="11730"/>
                  <a:pt x="21320" y="11583"/>
                </a:cubicBezTo>
                <a:cubicBezTo>
                  <a:pt x="21510" y="10579"/>
                  <a:pt x="21573" y="9626"/>
                  <a:pt x="21511" y="8668"/>
                </a:cubicBezTo>
                <a:cubicBezTo>
                  <a:pt x="21500" y="8508"/>
                  <a:pt x="21307" y="8385"/>
                  <a:pt x="21077" y="8390"/>
                </a:cubicBezTo>
                <a:close/>
                <a:moveTo>
                  <a:pt x="11308" y="9289"/>
                </a:moveTo>
                <a:cubicBezTo>
                  <a:pt x="11114" y="9271"/>
                  <a:pt x="10939" y="9303"/>
                  <a:pt x="10799" y="9347"/>
                </a:cubicBezTo>
                <a:cubicBezTo>
                  <a:pt x="10472" y="9448"/>
                  <a:pt x="10334" y="9609"/>
                  <a:pt x="10276" y="9727"/>
                </a:cubicBezTo>
                <a:cubicBezTo>
                  <a:pt x="10099" y="10088"/>
                  <a:pt x="10395" y="10523"/>
                  <a:pt x="10769" y="11013"/>
                </a:cubicBezTo>
                <a:cubicBezTo>
                  <a:pt x="11153" y="11514"/>
                  <a:pt x="12114" y="12574"/>
                  <a:pt x="13280" y="13371"/>
                </a:cubicBezTo>
                <a:cubicBezTo>
                  <a:pt x="13445" y="13483"/>
                  <a:pt x="13708" y="13481"/>
                  <a:pt x="13869" y="13366"/>
                </a:cubicBezTo>
                <a:cubicBezTo>
                  <a:pt x="14029" y="13250"/>
                  <a:pt x="14025" y="13066"/>
                  <a:pt x="13861" y="12953"/>
                </a:cubicBezTo>
                <a:cubicBezTo>
                  <a:pt x="12765" y="12204"/>
                  <a:pt x="11838" y="11175"/>
                  <a:pt x="11501" y="10736"/>
                </a:cubicBezTo>
                <a:cubicBezTo>
                  <a:pt x="11361" y="10553"/>
                  <a:pt x="10989" y="10066"/>
                  <a:pt x="11062" y="9917"/>
                </a:cubicBezTo>
                <a:cubicBezTo>
                  <a:pt x="11064" y="9912"/>
                  <a:pt x="11070" y="9898"/>
                  <a:pt x="11134" y="9879"/>
                </a:cubicBezTo>
                <a:cubicBezTo>
                  <a:pt x="11194" y="9860"/>
                  <a:pt x="11223" y="9852"/>
                  <a:pt x="11338" y="9934"/>
                </a:cubicBezTo>
                <a:cubicBezTo>
                  <a:pt x="11513" y="10060"/>
                  <a:pt x="11726" y="10312"/>
                  <a:pt x="11975" y="10604"/>
                </a:cubicBezTo>
                <a:cubicBezTo>
                  <a:pt x="12508" y="11228"/>
                  <a:pt x="13501" y="12390"/>
                  <a:pt x="15439" y="13160"/>
                </a:cubicBezTo>
                <a:cubicBezTo>
                  <a:pt x="17682" y="14052"/>
                  <a:pt x="20201" y="14171"/>
                  <a:pt x="20307" y="14176"/>
                </a:cubicBezTo>
                <a:cubicBezTo>
                  <a:pt x="20316" y="14176"/>
                  <a:pt x="20326" y="14176"/>
                  <a:pt x="20335" y="14176"/>
                </a:cubicBezTo>
                <a:cubicBezTo>
                  <a:pt x="20552" y="14176"/>
                  <a:pt x="20735" y="14057"/>
                  <a:pt x="20749" y="13903"/>
                </a:cubicBezTo>
                <a:cubicBezTo>
                  <a:pt x="20763" y="13742"/>
                  <a:pt x="20588" y="13604"/>
                  <a:pt x="20359" y="13593"/>
                </a:cubicBezTo>
                <a:cubicBezTo>
                  <a:pt x="20335" y="13592"/>
                  <a:pt x="17920" y="13476"/>
                  <a:pt x="15849" y="12653"/>
                </a:cubicBezTo>
                <a:cubicBezTo>
                  <a:pt x="14101" y="11958"/>
                  <a:pt x="13183" y="10883"/>
                  <a:pt x="12690" y="10305"/>
                </a:cubicBezTo>
                <a:cubicBezTo>
                  <a:pt x="12403" y="9968"/>
                  <a:pt x="12175" y="9700"/>
                  <a:pt x="11931" y="9526"/>
                </a:cubicBezTo>
                <a:cubicBezTo>
                  <a:pt x="11717" y="9373"/>
                  <a:pt x="11502" y="9307"/>
                  <a:pt x="11308" y="9289"/>
                </a:cubicBezTo>
                <a:close/>
                <a:moveTo>
                  <a:pt x="1214" y="10075"/>
                </a:moveTo>
                <a:cubicBezTo>
                  <a:pt x="985" y="10089"/>
                  <a:pt x="817" y="10231"/>
                  <a:pt x="837" y="10392"/>
                </a:cubicBezTo>
                <a:cubicBezTo>
                  <a:pt x="997" y="11678"/>
                  <a:pt x="2204" y="14433"/>
                  <a:pt x="3968" y="16049"/>
                </a:cubicBezTo>
                <a:cubicBezTo>
                  <a:pt x="4762" y="16776"/>
                  <a:pt x="5614" y="17435"/>
                  <a:pt x="6499" y="18009"/>
                </a:cubicBezTo>
                <a:cubicBezTo>
                  <a:pt x="6579" y="18061"/>
                  <a:pt x="6681" y="18087"/>
                  <a:pt x="6782" y="18087"/>
                </a:cubicBezTo>
                <a:cubicBezTo>
                  <a:pt x="6894" y="18087"/>
                  <a:pt x="7005" y="18055"/>
                  <a:pt x="7087" y="17993"/>
                </a:cubicBezTo>
                <a:cubicBezTo>
                  <a:pt x="7243" y="17875"/>
                  <a:pt x="7231" y="17690"/>
                  <a:pt x="7062" y="17581"/>
                </a:cubicBezTo>
                <a:cubicBezTo>
                  <a:pt x="6212" y="17030"/>
                  <a:pt x="5393" y="16395"/>
                  <a:pt x="4628" y="15694"/>
                </a:cubicBezTo>
                <a:cubicBezTo>
                  <a:pt x="2959" y="14165"/>
                  <a:pt x="1815" y="11559"/>
                  <a:pt x="1663" y="10341"/>
                </a:cubicBezTo>
                <a:cubicBezTo>
                  <a:pt x="1643" y="10181"/>
                  <a:pt x="1443" y="10061"/>
                  <a:pt x="1214" y="10075"/>
                </a:cubicBezTo>
                <a:close/>
                <a:moveTo>
                  <a:pt x="17037" y="11823"/>
                </a:moveTo>
                <a:cubicBezTo>
                  <a:pt x="16875" y="11823"/>
                  <a:pt x="16720" y="11889"/>
                  <a:pt x="16652" y="12000"/>
                </a:cubicBezTo>
                <a:cubicBezTo>
                  <a:pt x="16563" y="12148"/>
                  <a:pt x="16662" y="12320"/>
                  <a:pt x="16873" y="12383"/>
                </a:cubicBezTo>
                <a:cubicBezTo>
                  <a:pt x="18934" y="12996"/>
                  <a:pt x="20622" y="13006"/>
                  <a:pt x="20707" y="13006"/>
                </a:cubicBezTo>
                <a:cubicBezTo>
                  <a:pt x="20936" y="13005"/>
                  <a:pt x="21122" y="12874"/>
                  <a:pt x="21121" y="12713"/>
                </a:cubicBezTo>
                <a:cubicBezTo>
                  <a:pt x="21121" y="12553"/>
                  <a:pt x="20937" y="12423"/>
                  <a:pt x="20707" y="12423"/>
                </a:cubicBezTo>
                <a:cubicBezTo>
                  <a:pt x="20687" y="12423"/>
                  <a:pt x="19112" y="12417"/>
                  <a:pt x="17198" y="11847"/>
                </a:cubicBezTo>
                <a:cubicBezTo>
                  <a:pt x="17146" y="11832"/>
                  <a:pt x="17091" y="11823"/>
                  <a:pt x="17037" y="11823"/>
                </a:cubicBezTo>
                <a:close/>
                <a:moveTo>
                  <a:pt x="361" y="12860"/>
                </a:moveTo>
                <a:cubicBezTo>
                  <a:pt x="133" y="12881"/>
                  <a:pt x="-27" y="13027"/>
                  <a:pt x="3" y="13186"/>
                </a:cubicBezTo>
                <a:cubicBezTo>
                  <a:pt x="130" y="13851"/>
                  <a:pt x="640" y="14606"/>
                  <a:pt x="976" y="15105"/>
                </a:cubicBezTo>
                <a:cubicBezTo>
                  <a:pt x="1063" y="15235"/>
                  <a:pt x="1138" y="15347"/>
                  <a:pt x="1189" y="15432"/>
                </a:cubicBezTo>
                <a:cubicBezTo>
                  <a:pt x="1257" y="15543"/>
                  <a:pt x="1410" y="15609"/>
                  <a:pt x="1571" y="15609"/>
                </a:cubicBezTo>
                <a:cubicBezTo>
                  <a:pt x="1626" y="15609"/>
                  <a:pt x="1682" y="15602"/>
                  <a:pt x="1735" y="15586"/>
                </a:cubicBezTo>
                <a:cubicBezTo>
                  <a:pt x="1947" y="15523"/>
                  <a:pt x="2043" y="15352"/>
                  <a:pt x="1954" y="15204"/>
                </a:cubicBezTo>
                <a:cubicBezTo>
                  <a:pt x="1896" y="15108"/>
                  <a:pt x="1819" y="14991"/>
                  <a:pt x="1728" y="14856"/>
                </a:cubicBezTo>
                <a:cubicBezTo>
                  <a:pt x="1414" y="14390"/>
                  <a:pt x="939" y="13685"/>
                  <a:pt x="830" y="13110"/>
                </a:cubicBezTo>
                <a:cubicBezTo>
                  <a:pt x="799" y="12950"/>
                  <a:pt x="588" y="12838"/>
                  <a:pt x="361" y="12860"/>
                </a:cubicBezTo>
                <a:close/>
                <a:moveTo>
                  <a:pt x="15129" y="13701"/>
                </a:moveTo>
                <a:cubicBezTo>
                  <a:pt x="14967" y="13694"/>
                  <a:pt x="14807" y="13753"/>
                  <a:pt x="14730" y="13861"/>
                </a:cubicBezTo>
                <a:cubicBezTo>
                  <a:pt x="14627" y="14005"/>
                  <a:pt x="14711" y="14180"/>
                  <a:pt x="14916" y="14253"/>
                </a:cubicBezTo>
                <a:cubicBezTo>
                  <a:pt x="17269" y="15080"/>
                  <a:pt x="19720" y="15239"/>
                  <a:pt x="19824" y="15246"/>
                </a:cubicBezTo>
                <a:cubicBezTo>
                  <a:pt x="19836" y="15246"/>
                  <a:pt x="19849" y="15247"/>
                  <a:pt x="19861" y="15247"/>
                </a:cubicBezTo>
                <a:cubicBezTo>
                  <a:pt x="20074" y="15247"/>
                  <a:pt x="20254" y="15133"/>
                  <a:pt x="20273" y="14981"/>
                </a:cubicBezTo>
                <a:cubicBezTo>
                  <a:pt x="20293" y="14821"/>
                  <a:pt x="20124" y="14679"/>
                  <a:pt x="19895" y="14665"/>
                </a:cubicBezTo>
                <a:cubicBezTo>
                  <a:pt x="19872" y="14663"/>
                  <a:pt x="17494" y="14508"/>
                  <a:pt x="15288" y="13733"/>
                </a:cubicBezTo>
                <a:cubicBezTo>
                  <a:pt x="15236" y="13714"/>
                  <a:pt x="15183" y="13704"/>
                  <a:pt x="15129" y="13701"/>
                </a:cubicBezTo>
                <a:close/>
                <a:moveTo>
                  <a:pt x="7941" y="14159"/>
                </a:moveTo>
                <a:cubicBezTo>
                  <a:pt x="7888" y="14166"/>
                  <a:pt x="7837" y="14180"/>
                  <a:pt x="7789" y="14202"/>
                </a:cubicBezTo>
                <a:cubicBezTo>
                  <a:pt x="7599" y="14292"/>
                  <a:pt x="7547" y="14474"/>
                  <a:pt x="7675" y="14607"/>
                </a:cubicBezTo>
                <a:cubicBezTo>
                  <a:pt x="8981" y="15969"/>
                  <a:pt x="10833" y="17022"/>
                  <a:pt x="13179" y="17738"/>
                </a:cubicBezTo>
                <a:cubicBezTo>
                  <a:pt x="15328" y="18393"/>
                  <a:pt x="17275" y="18577"/>
                  <a:pt x="18243" y="18628"/>
                </a:cubicBezTo>
                <a:cubicBezTo>
                  <a:pt x="18254" y="18629"/>
                  <a:pt x="18262" y="18628"/>
                  <a:pt x="18273" y="18628"/>
                </a:cubicBezTo>
                <a:cubicBezTo>
                  <a:pt x="18488" y="18628"/>
                  <a:pt x="18671" y="18512"/>
                  <a:pt x="18687" y="18359"/>
                </a:cubicBezTo>
                <a:cubicBezTo>
                  <a:pt x="18704" y="18198"/>
                  <a:pt x="18534" y="18058"/>
                  <a:pt x="18305" y="18045"/>
                </a:cubicBezTo>
                <a:cubicBezTo>
                  <a:pt x="17568" y="18007"/>
                  <a:pt x="15624" y="17848"/>
                  <a:pt x="13511" y="17204"/>
                </a:cubicBezTo>
                <a:cubicBezTo>
                  <a:pt x="11313" y="16533"/>
                  <a:pt x="9581" y="15550"/>
                  <a:pt x="8365" y="14282"/>
                </a:cubicBezTo>
                <a:cubicBezTo>
                  <a:pt x="8269" y="14182"/>
                  <a:pt x="8100" y="14137"/>
                  <a:pt x="7941" y="14159"/>
                </a:cubicBezTo>
                <a:close/>
                <a:moveTo>
                  <a:pt x="2435" y="16226"/>
                </a:moveTo>
                <a:cubicBezTo>
                  <a:pt x="2329" y="16217"/>
                  <a:pt x="2218" y="16236"/>
                  <a:pt x="2127" y="16286"/>
                </a:cubicBezTo>
                <a:cubicBezTo>
                  <a:pt x="1946" y="16384"/>
                  <a:pt x="1915" y="16567"/>
                  <a:pt x="2055" y="16694"/>
                </a:cubicBezTo>
                <a:cubicBezTo>
                  <a:pt x="4640" y="19029"/>
                  <a:pt x="6844" y="20424"/>
                  <a:pt x="11722" y="21572"/>
                </a:cubicBezTo>
                <a:cubicBezTo>
                  <a:pt x="11766" y="21583"/>
                  <a:pt x="11810" y="21588"/>
                  <a:pt x="11854" y="21588"/>
                </a:cubicBezTo>
                <a:cubicBezTo>
                  <a:pt x="12027" y="21588"/>
                  <a:pt x="12190" y="21512"/>
                  <a:pt x="12248" y="21390"/>
                </a:cubicBezTo>
                <a:cubicBezTo>
                  <a:pt x="12321" y="21237"/>
                  <a:pt x="12205" y="21072"/>
                  <a:pt x="11988" y="21021"/>
                </a:cubicBezTo>
                <a:cubicBezTo>
                  <a:pt x="7283" y="19913"/>
                  <a:pt x="5249" y="18627"/>
                  <a:pt x="2713" y="16336"/>
                </a:cubicBezTo>
                <a:cubicBezTo>
                  <a:pt x="2642" y="16272"/>
                  <a:pt x="2541" y="16236"/>
                  <a:pt x="2435" y="16226"/>
                </a:cubicBezTo>
                <a:close/>
                <a:moveTo>
                  <a:pt x="15586" y="16372"/>
                </a:moveTo>
                <a:cubicBezTo>
                  <a:pt x="15424" y="16378"/>
                  <a:pt x="15275" y="16450"/>
                  <a:pt x="15216" y="16564"/>
                </a:cubicBezTo>
                <a:cubicBezTo>
                  <a:pt x="15137" y="16715"/>
                  <a:pt x="15246" y="16882"/>
                  <a:pt x="15461" y="16938"/>
                </a:cubicBezTo>
                <a:cubicBezTo>
                  <a:pt x="17305" y="17412"/>
                  <a:pt x="18763" y="17461"/>
                  <a:pt x="18824" y="17463"/>
                </a:cubicBezTo>
                <a:cubicBezTo>
                  <a:pt x="18830" y="17463"/>
                  <a:pt x="18837" y="17463"/>
                  <a:pt x="18843" y="17463"/>
                </a:cubicBezTo>
                <a:cubicBezTo>
                  <a:pt x="19065" y="17463"/>
                  <a:pt x="19248" y="17341"/>
                  <a:pt x="19258" y="17185"/>
                </a:cubicBezTo>
                <a:cubicBezTo>
                  <a:pt x="19268" y="17024"/>
                  <a:pt x="19090" y="16889"/>
                  <a:pt x="18861" y="16882"/>
                </a:cubicBezTo>
                <a:cubicBezTo>
                  <a:pt x="18847" y="16882"/>
                  <a:pt x="17473" y="16833"/>
                  <a:pt x="15749" y="16390"/>
                </a:cubicBezTo>
                <a:cubicBezTo>
                  <a:pt x="15695" y="16376"/>
                  <a:pt x="15639" y="16371"/>
                  <a:pt x="15586" y="16372"/>
                </a:cubicBezTo>
                <a:close/>
                <a:moveTo>
                  <a:pt x="3038" y="18536"/>
                </a:moveTo>
                <a:cubicBezTo>
                  <a:pt x="2932" y="18530"/>
                  <a:pt x="2822" y="18553"/>
                  <a:pt x="2735" y="18605"/>
                </a:cubicBezTo>
                <a:cubicBezTo>
                  <a:pt x="2561" y="18710"/>
                  <a:pt x="2539" y="18894"/>
                  <a:pt x="2688" y="19016"/>
                </a:cubicBezTo>
                <a:cubicBezTo>
                  <a:pt x="3629" y="19787"/>
                  <a:pt x="4952" y="20590"/>
                  <a:pt x="6224" y="21164"/>
                </a:cubicBezTo>
                <a:cubicBezTo>
                  <a:pt x="6293" y="21195"/>
                  <a:pt x="6370" y="21209"/>
                  <a:pt x="6447" y="21209"/>
                </a:cubicBezTo>
                <a:cubicBezTo>
                  <a:pt x="6584" y="21209"/>
                  <a:pt x="6718" y="21162"/>
                  <a:pt x="6797" y="21075"/>
                </a:cubicBezTo>
                <a:cubicBezTo>
                  <a:pt x="6921" y="20940"/>
                  <a:pt x="6866" y="20760"/>
                  <a:pt x="6673" y="20673"/>
                </a:cubicBezTo>
                <a:cubicBezTo>
                  <a:pt x="5741" y="20253"/>
                  <a:pt x="4370" y="19497"/>
                  <a:pt x="3321" y="18637"/>
                </a:cubicBezTo>
                <a:cubicBezTo>
                  <a:pt x="3246" y="18576"/>
                  <a:pt x="3144" y="18542"/>
                  <a:pt x="3038" y="18536"/>
                </a:cubicBezTo>
                <a:close/>
                <a:moveTo>
                  <a:pt x="8531" y="18541"/>
                </a:moveTo>
                <a:cubicBezTo>
                  <a:pt x="8427" y="18554"/>
                  <a:pt x="8329" y="18595"/>
                  <a:pt x="8263" y="18661"/>
                </a:cubicBezTo>
                <a:cubicBezTo>
                  <a:pt x="8132" y="18793"/>
                  <a:pt x="8179" y="18974"/>
                  <a:pt x="8368" y="19066"/>
                </a:cubicBezTo>
                <a:cubicBezTo>
                  <a:pt x="11665" y="20673"/>
                  <a:pt x="15613" y="21036"/>
                  <a:pt x="15779" y="21051"/>
                </a:cubicBezTo>
                <a:cubicBezTo>
                  <a:pt x="15797" y="21052"/>
                  <a:pt x="15814" y="21052"/>
                  <a:pt x="15831" y="21052"/>
                </a:cubicBezTo>
                <a:cubicBezTo>
                  <a:pt x="16038" y="21052"/>
                  <a:pt x="16217" y="20946"/>
                  <a:pt x="16243" y="20798"/>
                </a:cubicBezTo>
                <a:cubicBezTo>
                  <a:pt x="16272" y="20639"/>
                  <a:pt x="16111" y="20492"/>
                  <a:pt x="15883" y="20472"/>
                </a:cubicBezTo>
                <a:cubicBezTo>
                  <a:pt x="15845" y="20468"/>
                  <a:pt x="11972" y="20114"/>
                  <a:pt x="8842" y="18588"/>
                </a:cubicBezTo>
                <a:cubicBezTo>
                  <a:pt x="8747" y="18542"/>
                  <a:pt x="8636" y="18528"/>
                  <a:pt x="8531" y="18541"/>
                </a:cubicBezTo>
                <a:close/>
              </a:path>
            </a:pathLst>
          </a:custGeom>
          <a:gradFill>
            <a:gsLst>
              <a:gs pos="0">
                <a:srgbClr val="171300"/>
              </a:gs>
              <a:gs pos="100000">
                <a:srgbClr val="BA2110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7" name="Google Shape;537;p14"/>
          <p:cNvSpPr/>
          <p:nvPr/>
        </p:nvSpPr>
        <p:spPr>
          <a:xfrm>
            <a:off x="10153391" y="5078446"/>
            <a:ext cx="495817" cy="709166"/>
          </a:xfrm>
          <a:custGeom>
            <a:rect b="b" l="l" r="r" t="t"/>
            <a:pathLst>
              <a:path extrusionOk="0" h="21588" w="21534">
                <a:moveTo>
                  <a:pt x="11315" y="2"/>
                </a:moveTo>
                <a:cubicBezTo>
                  <a:pt x="10522" y="-12"/>
                  <a:pt x="9695" y="42"/>
                  <a:pt x="8757" y="162"/>
                </a:cubicBezTo>
                <a:cubicBezTo>
                  <a:pt x="8531" y="191"/>
                  <a:pt x="8383" y="343"/>
                  <a:pt x="8425" y="502"/>
                </a:cubicBezTo>
                <a:cubicBezTo>
                  <a:pt x="8466" y="660"/>
                  <a:pt x="8683" y="764"/>
                  <a:pt x="8909" y="735"/>
                </a:cubicBezTo>
                <a:cubicBezTo>
                  <a:pt x="10384" y="545"/>
                  <a:pt x="11723" y="487"/>
                  <a:pt x="13464" y="815"/>
                </a:cubicBezTo>
                <a:cubicBezTo>
                  <a:pt x="13500" y="821"/>
                  <a:pt x="13535" y="825"/>
                  <a:pt x="13571" y="825"/>
                </a:cubicBezTo>
                <a:cubicBezTo>
                  <a:pt x="13754" y="825"/>
                  <a:pt x="13923" y="738"/>
                  <a:pt x="13973" y="608"/>
                </a:cubicBezTo>
                <a:cubicBezTo>
                  <a:pt x="14032" y="452"/>
                  <a:pt x="13902" y="293"/>
                  <a:pt x="13680" y="251"/>
                </a:cubicBezTo>
                <a:cubicBezTo>
                  <a:pt x="12871" y="99"/>
                  <a:pt x="12109" y="17"/>
                  <a:pt x="11315" y="2"/>
                </a:cubicBezTo>
                <a:close/>
                <a:moveTo>
                  <a:pt x="10489" y="1122"/>
                </a:moveTo>
                <a:cubicBezTo>
                  <a:pt x="10183" y="1126"/>
                  <a:pt x="9883" y="1138"/>
                  <a:pt x="9591" y="1159"/>
                </a:cubicBezTo>
                <a:cubicBezTo>
                  <a:pt x="7232" y="1324"/>
                  <a:pt x="5638" y="1854"/>
                  <a:pt x="4718" y="2268"/>
                </a:cubicBezTo>
                <a:cubicBezTo>
                  <a:pt x="4525" y="2355"/>
                  <a:pt x="4469" y="2535"/>
                  <a:pt x="4594" y="2670"/>
                </a:cubicBezTo>
                <a:cubicBezTo>
                  <a:pt x="4673" y="2757"/>
                  <a:pt x="4807" y="2804"/>
                  <a:pt x="4943" y="2804"/>
                </a:cubicBezTo>
                <a:cubicBezTo>
                  <a:pt x="5020" y="2804"/>
                  <a:pt x="5097" y="2790"/>
                  <a:pt x="5167" y="2759"/>
                </a:cubicBezTo>
                <a:cubicBezTo>
                  <a:pt x="6011" y="2378"/>
                  <a:pt x="7480" y="1892"/>
                  <a:pt x="9675" y="1738"/>
                </a:cubicBezTo>
                <a:cubicBezTo>
                  <a:pt x="11543" y="1607"/>
                  <a:pt x="14445" y="1888"/>
                  <a:pt x="15791" y="2514"/>
                </a:cubicBezTo>
                <a:cubicBezTo>
                  <a:pt x="15983" y="2603"/>
                  <a:pt x="16243" y="2564"/>
                  <a:pt x="16370" y="2430"/>
                </a:cubicBezTo>
                <a:cubicBezTo>
                  <a:pt x="16497" y="2296"/>
                  <a:pt x="16444" y="2116"/>
                  <a:pt x="16253" y="2027"/>
                </a:cubicBezTo>
                <a:cubicBezTo>
                  <a:pt x="15027" y="1457"/>
                  <a:pt x="12632" y="1095"/>
                  <a:pt x="10489" y="1122"/>
                </a:cubicBezTo>
                <a:close/>
                <a:moveTo>
                  <a:pt x="11050" y="2357"/>
                </a:moveTo>
                <a:cubicBezTo>
                  <a:pt x="10754" y="2349"/>
                  <a:pt x="10457" y="2350"/>
                  <a:pt x="10162" y="2361"/>
                </a:cubicBezTo>
                <a:cubicBezTo>
                  <a:pt x="9824" y="2373"/>
                  <a:pt x="9488" y="2399"/>
                  <a:pt x="9154" y="2437"/>
                </a:cubicBezTo>
                <a:cubicBezTo>
                  <a:pt x="6182" y="2777"/>
                  <a:pt x="4138" y="3394"/>
                  <a:pt x="1847" y="5679"/>
                </a:cubicBezTo>
                <a:cubicBezTo>
                  <a:pt x="1715" y="5810"/>
                  <a:pt x="1761" y="5992"/>
                  <a:pt x="1949" y="6084"/>
                </a:cubicBezTo>
                <a:cubicBezTo>
                  <a:pt x="2136" y="6177"/>
                  <a:pt x="2395" y="6146"/>
                  <a:pt x="2527" y="6014"/>
                </a:cubicBezTo>
                <a:cubicBezTo>
                  <a:pt x="4661" y="3886"/>
                  <a:pt x="6478" y="3333"/>
                  <a:pt x="9288" y="3011"/>
                </a:cubicBezTo>
                <a:cubicBezTo>
                  <a:pt x="11727" y="2732"/>
                  <a:pt x="14345" y="3216"/>
                  <a:pt x="16290" y="4307"/>
                </a:cubicBezTo>
                <a:cubicBezTo>
                  <a:pt x="17860" y="5186"/>
                  <a:pt x="19546" y="7126"/>
                  <a:pt x="18665" y="11366"/>
                </a:cubicBezTo>
                <a:cubicBezTo>
                  <a:pt x="18632" y="11525"/>
                  <a:pt x="18787" y="11673"/>
                  <a:pt x="19015" y="11696"/>
                </a:cubicBezTo>
                <a:cubicBezTo>
                  <a:pt x="19035" y="11698"/>
                  <a:pt x="19057" y="11698"/>
                  <a:pt x="19077" y="11698"/>
                </a:cubicBezTo>
                <a:cubicBezTo>
                  <a:pt x="19280" y="11698"/>
                  <a:pt x="19456" y="11594"/>
                  <a:pt x="19486" y="11449"/>
                </a:cubicBezTo>
                <a:cubicBezTo>
                  <a:pt x="20004" y="8958"/>
                  <a:pt x="19960" y="5619"/>
                  <a:pt x="16809" y="3853"/>
                </a:cubicBezTo>
                <a:cubicBezTo>
                  <a:pt x="15181" y="2940"/>
                  <a:pt x="13123" y="2416"/>
                  <a:pt x="11050" y="2357"/>
                </a:cubicBezTo>
                <a:close/>
                <a:moveTo>
                  <a:pt x="17948" y="3011"/>
                </a:moveTo>
                <a:cubicBezTo>
                  <a:pt x="17842" y="3016"/>
                  <a:pt x="17738" y="3049"/>
                  <a:pt x="17662" y="3110"/>
                </a:cubicBezTo>
                <a:cubicBezTo>
                  <a:pt x="17512" y="3231"/>
                  <a:pt x="17531" y="3417"/>
                  <a:pt x="17705" y="3522"/>
                </a:cubicBezTo>
                <a:cubicBezTo>
                  <a:pt x="19030" y="4332"/>
                  <a:pt x="19901" y="5435"/>
                  <a:pt x="20295" y="6804"/>
                </a:cubicBezTo>
                <a:cubicBezTo>
                  <a:pt x="20335" y="6942"/>
                  <a:pt x="20508" y="7039"/>
                  <a:pt x="20702" y="7039"/>
                </a:cubicBezTo>
                <a:cubicBezTo>
                  <a:pt x="20729" y="7039"/>
                  <a:pt x="20756" y="7036"/>
                  <a:pt x="20784" y="7032"/>
                </a:cubicBezTo>
                <a:cubicBezTo>
                  <a:pt x="21009" y="7000"/>
                  <a:pt x="21154" y="6847"/>
                  <a:pt x="21109" y="6689"/>
                </a:cubicBezTo>
                <a:cubicBezTo>
                  <a:pt x="20677" y="5192"/>
                  <a:pt x="19717" y="3978"/>
                  <a:pt x="18250" y="3082"/>
                </a:cubicBezTo>
                <a:cubicBezTo>
                  <a:pt x="18164" y="3030"/>
                  <a:pt x="18054" y="3006"/>
                  <a:pt x="17948" y="3011"/>
                </a:cubicBezTo>
                <a:close/>
                <a:moveTo>
                  <a:pt x="11154" y="3788"/>
                </a:moveTo>
                <a:cubicBezTo>
                  <a:pt x="10635" y="3792"/>
                  <a:pt x="10208" y="3802"/>
                  <a:pt x="9814" y="3823"/>
                </a:cubicBezTo>
                <a:cubicBezTo>
                  <a:pt x="9585" y="3835"/>
                  <a:pt x="9412" y="3976"/>
                  <a:pt x="9430" y="4136"/>
                </a:cubicBezTo>
                <a:cubicBezTo>
                  <a:pt x="9447" y="4297"/>
                  <a:pt x="9648" y="4415"/>
                  <a:pt x="9876" y="4404"/>
                </a:cubicBezTo>
                <a:cubicBezTo>
                  <a:pt x="10252" y="4384"/>
                  <a:pt x="10661" y="4374"/>
                  <a:pt x="11161" y="4371"/>
                </a:cubicBezTo>
                <a:cubicBezTo>
                  <a:pt x="14113" y="4354"/>
                  <a:pt x="15680" y="5594"/>
                  <a:pt x="16476" y="6641"/>
                </a:cubicBezTo>
                <a:cubicBezTo>
                  <a:pt x="16846" y="7126"/>
                  <a:pt x="17053" y="7891"/>
                  <a:pt x="17079" y="8851"/>
                </a:cubicBezTo>
                <a:cubicBezTo>
                  <a:pt x="17100" y="9607"/>
                  <a:pt x="17002" y="10370"/>
                  <a:pt x="16903" y="10833"/>
                </a:cubicBezTo>
                <a:cubicBezTo>
                  <a:pt x="16869" y="10993"/>
                  <a:pt x="17026" y="11142"/>
                  <a:pt x="17253" y="11166"/>
                </a:cubicBezTo>
                <a:cubicBezTo>
                  <a:pt x="17274" y="11168"/>
                  <a:pt x="17295" y="11169"/>
                  <a:pt x="17315" y="11169"/>
                </a:cubicBezTo>
                <a:cubicBezTo>
                  <a:pt x="17517" y="11169"/>
                  <a:pt x="17693" y="11065"/>
                  <a:pt x="17724" y="10920"/>
                </a:cubicBezTo>
                <a:cubicBezTo>
                  <a:pt x="17791" y="10611"/>
                  <a:pt x="18341" y="7853"/>
                  <a:pt x="17211" y="6367"/>
                </a:cubicBezTo>
                <a:cubicBezTo>
                  <a:pt x="16476" y="5401"/>
                  <a:pt x="14723" y="3788"/>
                  <a:pt x="11226" y="3788"/>
                </a:cubicBezTo>
                <a:cubicBezTo>
                  <a:pt x="11202" y="3788"/>
                  <a:pt x="11179" y="3788"/>
                  <a:pt x="11154" y="3788"/>
                </a:cubicBezTo>
                <a:close/>
                <a:moveTo>
                  <a:pt x="7747" y="4101"/>
                </a:moveTo>
                <a:cubicBezTo>
                  <a:pt x="7693" y="4099"/>
                  <a:pt x="7638" y="4103"/>
                  <a:pt x="7584" y="4115"/>
                </a:cubicBezTo>
                <a:cubicBezTo>
                  <a:pt x="6328" y="4411"/>
                  <a:pt x="5310" y="4929"/>
                  <a:pt x="4383" y="5747"/>
                </a:cubicBezTo>
                <a:cubicBezTo>
                  <a:pt x="2175" y="7694"/>
                  <a:pt x="2672" y="10159"/>
                  <a:pt x="2988" y="11129"/>
                </a:cubicBezTo>
                <a:cubicBezTo>
                  <a:pt x="3488" y="12660"/>
                  <a:pt x="5288" y="15181"/>
                  <a:pt x="7328" y="16583"/>
                </a:cubicBezTo>
                <a:cubicBezTo>
                  <a:pt x="9933" y="18374"/>
                  <a:pt x="12638" y="19625"/>
                  <a:pt x="17375" y="19905"/>
                </a:cubicBezTo>
                <a:cubicBezTo>
                  <a:pt x="17386" y="19905"/>
                  <a:pt x="17400" y="19905"/>
                  <a:pt x="17412" y="19905"/>
                </a:cubicBezTo>
                <a:cubicBezTo>
                  <a:pt x="17625" y="19905"/>
                  <a:pt x="17805" y="19790"/>
                  <a:pt x="17824" y="19638"/>
                </a:cubicBezTo>
                <a:cubicBezTo>
                  <a:pt x="17843" y="19478"/>
                  <a:pt x="17675" y="19337"/>
                  <a:pt x="17446" y="19324"/>
                </a:cubicBezTo>
                <a:cubicBezTo>
                  <a:pt x="12958" y="19058"/>
                  <a:pt x="10388" y="17870"/>
                  <a:pt x="7911" y="16167"/>
                </a:cubicBezTo>
                <a:cubicBezTo>
                  <a:pt x="5979" y="14839"/>
                  <a:pt x="4273" y="12450"/>
                  <a:pt x="3800" y="10999"/>
                </a:cubicBezTo>
                <a:cubicBezTo>
                  <a:pt x="3510" y="10111"/>
                  <a:pt x="3049" y="7859"/>
                  <a:pt x="5033" y="6110"/>
                </a:cubicBezTo>
                <a:cubicBezTo>
                  <a:pt x="5856" y="5384"/>
                  <a:pt x="6750" y="4926"/>
                  <a:pt x="7847" y="4668"/>
                </a:cubicBezTo>
                <a:cubicBezTo>
                  <a:pt x="8064" y="4617"/>
                  <a:pt x="8183" y="4452"/>
                  <a:pt x="8110" y="4300"/>
                </a:cubicBezTo>
                <a:cubicBezTo>
                  <a:pt x="8055" y="4185"/>
                  <a:pt x="7909" y="4110"/>
                  <a:pt x="7747" y="4101"/>
                </a:cubicBezTo>
                <a:close/>
                <a:moveTo>
                  <a:pt x="10497" y="5117"/>
                </a:moveTo>
                <a:cubicBezTo>
                  <a:pt x="9985" y="5127"/>
                  <a:pt x="9469" y="5180"/>
                  <a:pt x="8963" y="5279"/>
                </a:cubicBezTo>
                <a:cubicBezTo>
                  <a:pt x="7537" y="5556"/>
                  <a:pt x="6334" y="6162"/>
                  <a:pt x="5579" y="6987"/>
                </a:cubicBezTo>
                <a:cubicBezTo>
                  <a:pt x="4716" y="7928"/>
                  <a:pt x="4459" y="9116"/>
                  <a:pt x="4837" y="10425"/>
                </a:cubicBezTo>
                <a:cubicBezTo>
                  <a:pt x="5102" y="11342"/>
                  <a:pt x="5659" y="12347"/>
                  <a:pt x="6402" y="13254"/>
                </a:cubicBezTo>
                <a:cubicBezTo>
                  <a:pt x="6479" y="13348"/>
                  <a:pt x="6618" y="13400"/>
                  <a:pt x="6762" y="13400"/>
                </a:cubicBezTo>
                <a:cubicBezTo>
                  <a:pt x="6833" y="13400"/>
                  <a:pt x="6903" y="13388"/>
                  <a:pt x="6968" y="13362"/>
                </a:cubicBezTo>
                <a:cubicBezTo>
                  <a:pt x="7167" y="13282"/>
                  <a:pt x="7236" y="13103"/>
                  <a:pt x="7122" y="12964"/>
                </a:cubicBezTo>
                <a:cubicBezTo>
                  <a:pt x="6432" y="12122"/>
                  <a:pt x="5897" y="11155"/>
                  <a:pt x="5653" y="10310"/>
                </a:cubicBezTo>
                <a:cubicBezTo>
                  <a:pt x="4890" y="7666"/>
                  <a:pt x="7078" y="6250"/>
                  <a:pt x="9184" y="5841"/>
                </a:cubicBezTo>
                <a:cubicBezTo>
                  <a:pt x="12083" y="5277"/>
                  <a:pt x="14296" y="6355"/>
                  <a:pt x="14983" y="7710"/>
                </a:cubicBezTo>
                <a:cubicBezTo>
                  <a:pt x="15376" y="8486"/>
                  <a:pt x="15321" y="9279"/>
                  <a:pt x="15206" y="9807"/>
                </a:cubicBezTo>
                <a:cubicBezTo>
                  <a:pt x="15171" y="9967"/>
                  <a:pt x="15326" y="10115"/>
                  <a:pt x="15553" y="10140"/>
                </a:cubicBezTo>
                <a:cubicBezTo>
                  <a:pt x="15780" y="10164"/>
                  <a:pt x="15993" y="10055"/>
                  <a:pt x="16027" y="9896"/>
                </a:cubicBezTo>
                <a:cubicBezTo>
                  <a:pt x="16156" y="9302"/>
                  <a:pt x="16215" y="8405"/>
                  <a:pt x="15764" y="7515"/>
                </a:cubicBezTo>
                <a:cubicBezTo>
                  <a:pt x="15274" y="6547"/>
                  <a:pt x="14301" y="5825"/>
                  <a:pt x="12950" y="5428"/>
                </a:cubicBezTo>
                <a:cubicBezTo>
                  <a:pt x="12187" y="5204"/>
                  <a:pt x="11348" y="5100"/>
                  <a:pt x="10497" y="5117"/>
                </a:cubicBezTo>
                <a:close/>
                <a:moveTo>
                  <a:pt x="10248" y="6470"/>
                </a:moveTo>
                <a:cubicBezTo>
                  <a:pt x="9713" y="6493"/>
                  <a:pt x="9194" y="6588"/>
                  <a:pt x="8722" y="6755"/>
                </a:cubicBezTo>
                <a:cubicBezTo>
                  <a:pt x="7320" y="7253"/>
                  <a:pt x="6114" y="8504"/>
                  <a:pt x="6936" y="10524"/>
                </a:cubicBezTo>
                <a:cubicBezTo>
                  <a:pt x="8635" y="14696"/>
                  <a:pt x="12975" y="16231"/>
                  <a:pt x="13159" y="16294"/>
                </a:cubicBezTo>
                <a:cubicBezTo>
                  <a:pt x="13218" y="16314"/>
                  <a:pt x="13281" y="16326"/>
                  <a:pt x="13343" y="16326"/>
                </a:cubicBezTo>
                <a:cubicBezTo>
                  <a:pt x="13496" y="16326"/>
                  <a:pt x="13642" y="16265"/>
                  <a:pt x="13715" y="16162"/>
                </a:cubicBezTo>
                <a:cubicBezTo>
                  <a:pt x="13816" y="16018"/>
                  <a:pt x="13732" y="15844"/>
                  <a:pt x="13526" y="15772"/>
                </a:cubicBezTo>
                <a:cubicBezTo>
                  <a:pt x="13516" y="15769"/>
                  <a:pt x="12465" y="15398"/>
                  <a:pt x="11231" y="14548"/>
                </a:cubicBezTo>
                <a:cubicBezTo>
                  <a:pt x="10096" y="13767"/>
                  <a:pt x="8569" y="12407"/>
                  <a:pt x="7737" y="10364"/>
                </a:cubicBezTo>
                <a:cubicBezTo>
                  <a:pt x="7157" y="8938"/>
                  <a:pt x="7664" y="7783"/>
                  <a:pt x="9097" y="7275"/>
                </a:cubicBezTo>
                <a:cubicBezTo>
                  <a:pt x="10284" y="6854"/>
                  <a:pt x="12161" y="6945"/>
                  <a:pt x="13479" y="8138"/>
                </a:cubicBezTo>
                <a:cubicBezTo>
                  <a:pt x="13620" y="8265"/>
                  <a:pt x="13880" y="8289"/>
                  <a:pt x="14062" y="8190"/>
                </a:cubicBezTo>
                <a:cubicBezTo>
                  <a:pt x="14244" y="8091"/>
                  <a:pt x="14277" y="7909"/>
                  <a:pt x="14137" y="7781"/>
                </a:cubicBezTo>
                <a:cubicBezTo>
                  <a:pt x="13443" y="7154"/>
                  <a:pt x="12536" y="6728"/>
                  <a:pt x="11514" y="6552"/>
                </a:cubicBezTo>
                <a:cubicBezTo>
                  <a:pt x="11273" y="6510"/>
                  <a:pt x="11031" y="6484"/>
                  <a:pt x="10789" y="6472"/>
                </a:cubicBezTo>
                <a:cubicBezTo>
                  <a:pt x="10608" y="6463"/>
                  <a:pt x="10427" y="6463"/>
                  <a:pt x="10248" y="6470"/>
                </a:cubicBezTo>
                <a:close/>
                <a:moveTo>
                  <a:pt x="1512" y="6625"/>
                </a:moveTo>
                <a:cubicBezTo>
                  <a:pt x="1351" y="6634"/>
                  <a:pt x="1203" y="6710"/>
                  <a:pt x="1150" y="6825"/>
                </a:cubicBezTo>
                <a:cubicBezTo>
                  <a:pt x="839" y="7491"/>
                  <a:pt x="639" y="8405"/>
                  <a:pt x="639" y="9153"/>
                </a:cubicBezTo>
                <a:cubicBezTo>
                  <a:pt x="639" y="9314"/>
                  <a:pt x="826" y="9444"/>
                  <a:pt x="1055" y="9444"/>
                </a:cubicBezTo>
                <a:cubicBezTo>
                  <a:pt x="1285" y="9444"/>
                  <a:pt x="1470" y="9314"/>
                  <a:pt x="1470" y="9153"/>
                </a:cubicBezTo>
                <a:cubicBezTo>
                  <a:pt x="1470" y="8461"/>
                  <a:pt x="1656" y="7618"/>
                  <a:pt x="1941" y="7006"/>
                </a:cubicBezTo>
                <a:cubicBezTo>
                  <a:pt x="2012" y="6853"/>
                  <a:pt x="1894" y="6687"/>
                  <a:pt x="1676" y="6637"/>
                </a:cubicBezTo>
                <a:cubicBezTo>
                  <a:pt x="1621" y="6625"/>
                  <a:pt x="1566" y="6622"/>
                  <a:pt x="1512" y="6625"/>
                </a:cubicBezTo>
                <a:close/>
                <a:moveTo>
                  <a:pt x="11102" y="7922"/>
                </a:moveTo>
                <a:cubicBezTo>
                  <a:pt x="10771" y="7915"/>
                  <a:pt x="10417" y="7967"/>
                  <a:pt x="10042" y="8101"/>
                </a:cubicBezTo>
                <a:cubicBezTo>
                  <a:pt x="8587" y="8624"/>
                  <a:pt x="8194" y="9727"/>
                  <a:pt x="8993" y="11053"/>
                </a:cubicBezTo>
                <a:cubicBezTo>
                  <a:pt x="9788" y="12373"/>
                  <a:pt x="11391" y="13857"/>
                  <a:pt x="12891" y="14663"/>
                </a:cubicBezTo>
                <a:cubicBezTo>
                  <a:pt x="15646" y="16143"/>
                  <a:pt x="19243" y="16329"/>
                  <a:pt x="19394" y="16336"/>
                </a:cubicBezTo>
                <a:cubicBezTo>
                  <a:pt x="19404" y="16336"/>
                  <a:pt x="19412" y="16336"/>
                  <a:pt x="19422" y="16336"/>
                </a:cubicBezTo>
                <a:cubicBezTo>
                  <a:pt x="19638" y="16336"/>
                  <a:pt x="19821" y="16219"/>
                  <a:pt x="19836" y="16065"/>
                </a:cubicBezTo>
                <a:cubicBezTo>
                  <a:pt x="19851" y="15904"/>
                  <a:pt x="19678" y="15764"/>
                  <a:pt x="19449" y="15753"/>
                </a:cubicBezTo>
                <a:cubicBezTo>
                  <a:pt x="19414" y="15752"/>
                  <a:pt x="15948" y="15571"/>
                  <a:pt x="13397" y="14200"/>
                </a:cubicBezTo>
                <a:cubicBezTo>
                  <a:pt x="12022" y="13462"/>
                  <a:pt x="10493" y="12042"/>
                  <a:pt x="9760" y="10825"/>
                </a:cubicBezTo>
                <a:cubicBezTo>
                  <a:pt x="9140" y="9796"/>
                  <a:pt x="9382" y="8993"/>
                  <a:pt x="10422" y="8620"/>
                </a:cubicBezTo>
                <a:cubicBezTo>
                  <a:pt x="10781" y="8491"/>
                  <a:pt x="11732" y="8149"/>
                  <a:pt x="13216" y="9844"/>
                </a:cubicBezTo>
                <a:cubicBezTo>
                  <a:pt x="13657" y="10347"/>
                  <a:pt x="14785" y="11410"/>
                  <a:pt x="15342" y="11767"/>
                </a:cubicBezTo>
                <a:cubicBezTo>
                  <a:pt x="15512" y="11876"/>
                  <a:pt x="15773" y="11867"/>
                  <a:pt x="15928" y="11748"/>
                </a:cubicBezTo>
                <a:cubicBezTo>
                  <a:pt x="16083" y="11630"/>
                  <a:pt x="16072" y="11446"/>
                  <a:pt x="15903" y="11338"/>
                </a:cubicBezTo>
                <a:cubicBezTo>
                  <a:pt x="15437" y="11038"/>
                  <a:pt x="14376" y="10055"/>
                  <a:pt x="13926" y="9540"/>
                </a:cubicBezTo>
                <a:cubicBezTo>
                  <a:pt x="13547" y="9107"/>
                  <a:pt x="12538" y="7955"/>
                  <a:pt x="11102" y="7922"/>
                </a:cubicBezTo>
                <a:close/>
                <a:moveTo>
                  <a:pt x="21077" y="8390"/>
                </a:moveTo>
                <a:cubicBezTo>
                  <a:pt x="20847" y="8397"/>
                  <a:pt x="20669" y="8534"/>
                  <a:pt x="20680" y="8694"/>
                </a:cubicBezTo>
                <a:cubicBezTo>
                  <a:pt x="20740" y="9617"/>
                  <a:pt x="20680" y="10537"/>
                  <a:pt x="20496" y="11506"/>
                </a:cubicBezTo>
                <a:cubicBezTo>
                  <a:pt x="20466" y="11666"/>
                  <a:pt x="20626" y="11812"/>
                  <a:pt x="20853" y="11833"/>
                </a:cubicBezTo>
                <a:cubicBezTo>
                  <a:pt x="20872" y="11835"/>
                  <a:pt x="20890" y="11835"/>
                  <a:pt x="20908" y="11835"/>
                </a:cubicBezTo>
                <a:cubicBezTo>
                  <a:pt x="21113" y="11835"/>
                  <a:pt x="21292" y="11730"/>
                  <a:pt x="21320" y="11583"/>
                </a:cubicBezTo>
                <a:cubicBezTo>
                  <a:pt x="21510" y="10579"/>
                  <a:pt x="21573" y="9626"/>
                  <a:pt x="21511" y="8668"/>
                </a:cubicBezTo>
                <a:cubicBezTo>
                  <a:pt x="21500" y="8508"/>
                  <a:pt x="21307" y="8385"/>
                  <a:pt x="21077" y="8390"/>
                </a:cubicBezTo>
                <a:close/>
                <a:moveTo>
                  <a:pt x="11308" y="9289"/>
                </a:moveTo>
                <a:cubicBezTo>
                  <a:pt x="11114" y="9271"/>
                  <a:pt x="10939" y="9303"/>
                  <a:pt x="10799" y="9347"/>
                </a:cubicBezTo>
                <a:cubicBezTo>
                  <a:pt x="10472" y="9448"/>
                  <a:pt x="10334" y="9609"/>
                  <a:pt x="10276" y="9727"/>
                </a:cubicBezTo>
                <a:cubicBezTo>
                  <a:pt x="10099" y="10088"/>
                  <a:pt x="10395" y="10523"/>
                  <a:pt x="10769" y="11013"/>
                </a:cubicBezTo>
                <a:cubicBezTo>
                  <a:pt x="11153" y="11514"/>
                  <a:pt x="12114" y="12574"/>
                  <a:pt x="13280" y="13371"/>
                </a:cubicBezTo>
                <a:cubicBezTo>
                  <a:pt x="13445" y="13483"/>
                  <a:pt x="13708" y="13481"/>
                  <a:pt x="13869" y="13366"/>
                </a:cubicBezTo>
                <a:cubicBezTo>
                  <a:pt x="14029" y="13250"/>
                  <a:pt x="14025" y="13066"/>
                  <a:pt x="13861" y="12953"/>
                </a:cubicBezTo>
                <a:cubicBezTo>
                  <a:pt x="12765" y="12204"/>
                  <a:pt x="11838" y="11175"/>
                  <a:pt x="11501" y="10736"/>
                </a:cubicBezTo>
                <a:cubicBezTo>
                  <a:pt x="11361" y="10553"/>
                  <a:pt x="10989" y="10066"/>
                  <a:pt x="11062" y="9917"/>
                </a:cubicBezTo>
                <a:cubicBezTo>
                  <a:pt x="11064" y="9912"/>
                  <a:pt x="11070" y="9898"/>
                  <a:pt x="11134" y="9879"/>
                </a:cubicBezTo>
                <a:cubicBezTo>
                  <a:pt x="11194" y="9860"/>
                  <a:pt x="11223" y="9852"/>
                  <a:pt x="11338" y="9934"/>
                </a:cubicBezTo>
                <a:cubicBezTo>
                  <a:pt x="11513" y="10060"/>
                  <a:pt x="11726" y="10312"/>
                  <a:pt x="11975" y="10604"/>
                </a:cubicBezTo>
                <a:cubicBezTo>
                  <a:pt x="12508" y="11228"/>
                  <a:pt x="13501" y="12390"/>
                  <a:pt x="15439" y="13160"/>
                </a:cubicBezTo>
                <a:cubicBezTo>
                  <a:pt x="17682" y="14052"/>
                  <a:pt x="20201" y="14171"/>
                  <a:pt x="20307" y="14176"/>
                </a:cubicBezTo>
                <a:cubicBezTo>
                  <a:pt x="20316" y="14176"/>
                  <a:pt x="20326" y="14176"/>
                  <a:pt x="20335" y="14176"/>
                </a:cubicBezTo>
                <a:cubicBezTo>
                  <a:pt x="20552" y="14176"/>
                  <a:pt x="20735" y="14057"/>
                  <a:pt x="20749" y="13903"/>
                </a:cubicBezTo>
                <a:cubicBezTo>
                  <a:pt x="20763" y="13742"/>
                  <a:pt x="20588" y="13604"/>
                  <a:pt x="20359" y="13593"/>
                </a:cubicBezTo>
                <a:cubicBezTo>
                  <a:pt x="20335" y="13592"/>
                  <a:pt x="17920" y="13476"/>
                  <a:pt x="15849" y="12653"/>
                </a:cubicBezTo>
                <a:cubicBezTo>
                  <a:pt x="14101" y="11958"/>
                  <a:pt x="13183" y="10883"/>
                  <a:pt x="12690" y="10305"/>
                </a:cubicBezTo>
                <a:cubicBezTo>
                  <a:pt x="12403" y="9968"/>
                  <a:pt x="12175" y="9700"/>
                  <a:pt x="11931" y="9526"/>
                </a:cubicBezTo>
                <a:cubicBezTo>
                  <a:pt x="11717" y="9373"/>
                  <a:pt x="11502" y="9307"/>
                  <a:pt x="11308" y="9289"/>
                </a:cubicBezTo>
                <a:close/>
                <a:moveTo>
                  <a:pt x="1214" y="10075"/>
                </a:moveTo>
                <a:cubicBezTo>
                  <a:pt x="985" y="10089"/>
                  <a:pt x="817" y="10231"/>
                  <a:pt x="837" y="10392"/>
                </a:cubicBezTo>
                <a:cubicBezTo>
                  <a:pt x="997" y="11678"/>
                  <a:pt x="2204" y="14433"/>
                  <a:pt x="3968" y="16049"/>
                </a:cubicBezTo>
                <a:cubicBezTo>
                  <a:pt x="4762" y="16776"/>
                  <a:pt x="5614" y="17435"/>
                  <a:pt x="6499" y="18009"/>
                </a:cubicBezTo>
                <a:cubicBezTo>
                  <a:pt x="6579" y="18061"/>
                  <a:pt x="6681" y="18087"/>
                  <a:pt x="6782" y="18087"/>
                </a:cubicBezTo>
                <a:cubicBezTo>
                  <a:pt x="6894" y="18087"/>
                  <a:pt x="7005" y="18055"/>
                  <a:pt x="7087" y="17993"/>
                </a:cubicBezTo>
                <a:cubicBezTo>
                  <a:pt x="7243" y="17875"/>
                  <a:pt x="7231" y="17690"/>
                  <a:pt x="7062" y="17581"/>
                </a:cubicBezTo>
                <a:cubicBezTo>
                  <a:pt x="6212" y="17030"/>
                  <a:pt x="5393" y="16395"/>
                  <a:pt x="4628" y="15694"/>
                </a:cubicBezTo>
                <a:cubicBezTo>
                  <a:pt x="2959" y="14165"/>
                  <a:pt x="1815" y="11559"/>
                  <a:pt x="1663" y="10341"/>
                </a:cubicBezTo>
                <a:cubicBezTo>
                  <a:pt x="1643" y="10181"/>
                  <a:pt x="1443" y="10061"/>
                  <a:pt x="1214" y="10075"/>
                </a:cubicBezTo>
                <a:close/>
                <a:moveTo>
                  <a:pt x="17037" y="11823"/>
                </a:moveTo>
                <a:cubicBezTo>
                  <a:pt x="16875" y="11823"/>
                  <a:pt x="16720" y="11889"/>
                  <a:pt x="16652" y="12000"/>
                </a:cubicBezTo>
                <a:cubicBezTo>
                  <a:pt x="16563" y="12148"/>
                  <a:pt x="16662" y="12320"/>
                  <a:pt x="16873" y="12383"/>
                </a:cubicBezTo>
                <a:cubicBezTo>
                  <a:pt x="18934" y="12996"/>
                  <a:pt x="20622" y="13006"/>
                  <a:pt x="20707" y="13006"/>
                </a:cubicBezTo>
                <a:cubicBezTo>
                  <a:pt x="20936" y="13005"/>
                  <a:pt x="21122" y="12874"/>
                  <a:pt x="21121" y="12713"/>
                </a:cubicBezTo>
                <a:cubicBezTo>
                  <a:pt x="21121" y="12553"/>
                  <a:pt x="20937" y="12423"/>
                  <a:pt x="20707" y="12423"/>
                </a:cubicBezTo>
                <a:cubicBezTo>
                  <a:pt x="20687" y="12423"/>
                  <a:pt x="19112" y="12417"/>
                  <a:pt x="17198" y="11847"/>
                </a:cubicBezTo>
                <a:cubicBezTo>
                  <a:pt x="17146" y="11832"/>
                  <a:pt x="17091" y="11823"/>
                  <a:pt x="17037" y="11823"/>
                </a:cubicBezTo>
                <a:close/>
                <a:moveTo>
                  <a:pt x="361" y="12860"/>
                </a:moveTo>
                <a:cubicBezTo>
                  <a:pt x="133" y="12881"/>
                  <a:pt x="-27" y="13027"/>
                  <a:pt x="3" y="13186"/>
                </a:cubicBezTo>
                <a:cubicBezTo>
                  <a:pt x="130" y="13851"/>
                  <a:pt x="640" y="14606"/>
                  <a:pt x="976" y="15105"/>
                </a:cubicBezTo>
                <a:cubicBezTo>
                  <a:pt x="1063" y="15235"/>
                  <a:pt x="1138" y="15347"/>
                  <a:pt x="1189" y="15432"/>
                </a:cubicBezTo>
                <a:cubicBezTo>
                  <a:pt x="1257" y="15543"/>
                  <a:pt x="1410" y="15609"/>
                  <a:pt x="1571" y="15609"/>
                </a:cubicBezTo>
                <a:cubicBezTo>
                  <a:pt x="1626" y="15609"/>
                  <a:pt x="1682" y="15602"/>
                  <a:pt x="1735" y="15586"/>
                </a:cubicBezTo>
                <a:cubicBezTo>
                  <a:pt x="1947" y="15523"/>
                  <a:pt x="2043" y="15352"/>
                  <a:pt x="1954" y="15204"/>
                </a:cubicBezTo>
                <a:cubicBezTo>
                  <a:pt x="1896" y="15108"/>
                  <a:pt x="1819" y="14991"/>
                  <a:pt x="1728" y="14856"/>
                </a:cubicBezTo>
                <a:cubicBezTo>
                  <a:pt x="1414" y="14390"/>
                  <a:pt x="939" y="13685"/>
                  <a:pt x="830" y="13110"/>
                </a:cubicBezTo>
                <a:cubicBezTo>
                  <a:pt x="799" y="12950"/>
                  <a:pt x="588" y="12838"/>
                  <a:pt x="361" y="12860"/>
                </a:cubicBezTo>
                <a:close/>
                <a:moveTo>
                  <a:pt x="15129" y="13701"/>
                </a:moveTo>
                <a:cubicBezTo>
                  <a:pt x="14967" y="13694"/>
                  <a:pt x="14807" y="13753"/>
                  <a:pt x="14730" y="13861"/>
                </a:cubicBezTo>
                <a:cubicBezTo>
                  <a:pt x="14627" y="14005"/>
                  <a:pt x="14711" y="14180"/>
                  <a:pt x="14916" y="14253"/>
                </a:cubicBezTo>
                <a:cubicBezTo>
                  <a:pt x="17269" y="15080"/>
                  <a:pt x="19720" y="15239"/>
                  <a:pt x="19824" y="15246"/>
                </a:cubicBezTo>
                <a:cubicBezTo>
                  <a:pt x="19836" y="15246"/>
                  <a:pt x="19849" y="15247"/>
                  <a:pt x="19861" y="15247"/>
                </a:cubicBezTo>
                <a:cubicBezTo>
                  <a:pt x="20074" y="15247"/>
                  <a:pt x="20254" y="15133"/>
                  <a:pt x="20273" y="14981"/>
                </a:cubicBezTo>
                <a:cubicBezTo>
                  <a:pt x="20293" y="14821"/>
                  <a:pt x="20124" y="14679"/>
                  <a:pt x="19895" y="14665"/>
                </a:cubicBezTo>
                <a:cubicBezTo>
                  <a:pt x="19872" y="14663"/>
                  <a:pt x="17494" y="14508"/>
                  <a:pt x="15288" y="13733"/>
                </a:cubicBezTo>
                <a:cubicBezTo>
                  <a:pt x="15236" y="13714"/>
                  <a:pt x="15183" y="13704"/>
                  <a:pt x="15129" y="13701"/>
                </a:cubicBezTo>
                <a:close/>
                <a:moveTo>
                  <a:pt x="7941" y="14159"/>
                </a:moveTo>
                <a:cubicBezTo>
                  <a:pt x="7888" y="14166"/>
                  <a:pt x="7837" y="14180"/>
                  <a:pt x="7789" y="14202"/>
                </a:cubicBezTo>
                <a:cubicBezTo>
                  <a:pt x="7599" y="14292"/>
                  <a:pt x="7547" y="14474"/>
                  <a:pt x="7675" y="14607"/>
                </a:cubicBezTo>
                <a:cubicBezTo>
                  <a:pt x="8981" y="15969"/>
                  <a:pt x="10833" y="17022"/>
                  <a:pt x="13179" y="17738"/>
                </a:cubicBezTo>
                <a:cubicBezTo>
                  <a:pt x="15328" y="18393"/>
                  <a:pt x="17275" y="18577"/>
                  <a:pt x="18243" y="18628"/>
                </a:cubicBezTo>
                <a:cubicBezTo>
                  <a:pt x="18254" y="18629"/>
                  <a:pt x="18262" y="18628"/>
                  <a:pt x="18273" y="18628"/>
                </a:cubicBezTo>
                <a:cubicBezTo>
                  <a:pt x="18488" y="18628"/>
                  <a:pt x="18671" y="18512"/>
                  <a:pt x="18687" y="18359"/>
                </a:cubicBezTo>
                <a:cubicBezTo>
                  <a:pt x="18704" y="18198"/>
                  <a:pt x="18534" y="18058"/>
                  <a:pt x="18305" y="18045"/>
                </a:cubicBezTo>
                <a:cubicBezTo>
                  <a:pt x="17568" y="18007"/>
                  <a:pt x="15624" y="17848"/>
                  <a:pt x="13511" y="17204"/>
                </a:cubicBezTo>
                <a:cubicBezTo>
                  <a:pt x="11313" y="16533"/>
                  <a:pt x="9581" y="15550"/>
                  <a:pt x="8365" y="14282"/>
                </a:cubicBezTo>
                <a:cubicBezTo>
                  <a:pt x="8269" y="14182"/>
                  <a:pt x="8100" y="14137"/>
                  <a:pt x="7941" y="14159"/>
                </a:cubicBezTo>
                <a:close/>
                <a:moveTo>
                  <a:pt x="2435" y="16226"/>
                </a:moveTo>
                <a:cubicBezTo>
                  <a:pt x="2329" y="16217"/>
                  <a:pt x="2218" y="16236"/>
                  <a:pt x="2127" y="16286"/>
                </a:cubicBezTo>
                <a:cubicBezTo>
                  <a:pt x="1946" y="16384"/>
                  <a:pt x="1915" y="16567"/>
                  <a:pt x="2055" y="16694"/>
                </a:cubicBezTo>
                <a:cubicBezTo>
                  <a:pt x="4640" y="19029"/>
                  <a:pt x="6844" y="20424"/>
                  <a:pt x="11722" y="21572"/>
                </a:cubicBezTo>
                <a:cubicBezTo>
                  <a:pt x="11766" y="21583"/>
                  <a:pt x="11810" y="21588"/>
                  <a:pt x="11854" y="21588"/>
                </a:cubicBezTo>
                <a:cubicBezTo>
                  <a:pt x="12027" y="21588"/>
                  <a:pt x="12190" y="21512"/>
                  <a:pt x="12248" y="21390"/>
                </a:cubicBezTo>
                <a:cubicBezTo>
                  <a:pt x="12321" y="21237"/>
                  <a:pt x="12205" y="21072"/>
                  <a:pt x="11988" y="21021"/>
                </a:cubicBezTo>
                <a:cubicBezTo>
                  <a:pt x="7283" y="19913"/>
                  <a:pt x="5249" y="18627"/>
                  <a:pt x="2713" y="16336"/>
                </a:cubicBezTo>
                <a:cubicBezTo>
                  <a:pt x="2642" y="16272"/>
                  <a:pt x="2541" y="16236"/>
                  <a:pt x="2435" y="16226"/>
                </a:cubicBezTo>
                <a:close/>
                <a:moveTo>
                  <a:pt x="15586" y="16372"/>
                </a:moveTo>
                <a:cubicBezTo>
                  <a:pt x="15424" y="16378"/>
                  <a:pt x="15275" y="16450"/>
                  <a:pt x="15216" y="16564"/>
                </a:cubicBezTo>
                <a:cubicBezTo>
                  <a:pt x="15137" y="16715"/>
                  <a:pt x="15246" y="16882"/>
                  <a:pt x="15461" y="16938"/>
                </a:cubicBezTo>
                <a:cubicBezTo>
                  <a:pt x="17305" y="17412"/>
                  <a:pt x="18763" y="17461"/>
                  <a:pt x="18824" y="17463"/>
                </a:cubicBezTo>
                <a:cubicBezTo>
                  <a:pt x="18830" y="17463"/>
                  <a:pt x="18837" y="17463"/>
                  <a:pt x="18843" y="17463"/>
                </a:cubicBezTo>
                <a:cubicBezTo>
                  <a:pt x="19065" y="17463"/>
                  <a:pt x="19248" y="17341"/>
                  <a:pt x="19258" y="17185"/>
                </a:cubicBezTo>
                <a:cubicBezTo>
                  <a:pt x="19268" y="17024"/>
                  <a:pt x="19090" y="16889"/>
                  <a:pt x="18861" y="16882"/>
                </a:cubicBezTo>
                <a:cubicBezTo>
                  <a:pt x="18847" y="16882"/>
                  <a:pt x="17473" y="16833"/>
                  <a:pt x="15749" y="16390"/>
                </a:cubicBezTo>
                <a:cubicBezTo>
                  <a:pt x="15695" y="16376"/>
                  <a:pt x="15639" y="16371"/>
                  <a:pt x="15586" y="16372"/>
                </a:cubicBezTo>
                <a:close/>
                <a:moveTo>
                  <a:pt x="3038" y="18536"/>
                </a:moveTo>
                <a:cubicBezTo>
                  <a:pt x="2932" y="18530"/>
                  <a:pt x="2822" y="18553"/>
                  <a:pt x="2735" y="18605"/>
                </a:cubicBezTo>
                <a:cubicBezTo>
                  <a:pt x="2561" y="18710"/>
                  <a:pt x="2539" y="18894"/>
                  <a:pt x="2688" y="19016"/>
                </a:cubicBezTo>
                <a:cubicBezTo>
                  <a:pt x="3629" y="19787"/>
                  <a:pt x="4952" y="20590"/>
                  <a:pt x="6224" y="21164"/>
                </a:cubicBezTo>
                <a:cubicBezTo>
                  <a:pt x="6293" y="21195"/>
                  <a:pt x="6370" y="21209"/>
                  <a:pt x="6447" y="21209"/>
                </a:cubicBezTo>
                <a:cubicBezTo>
                  <a:pt x="6584" y="21209"/>
                  <a:pt x="6718" y="21162"/>
                  <a:pt x="6797" y="21075"/>
                </a:cubicBezTo>
                <a:cubicBezTo>
                  <a:pt x="6921" y="20940"/>
                  <a:pt x="6866" y="20760"/>
                  <a:pt x="6673" y="20673"/>
                </a:cubicBezTo>
                <a:cubicBezTo>
                  <a:pt x="5741" y="20253"/>
                  <a:pt x="4370" y="19497"/>
                  <a:pt x="3321" y="18637"/>
                </a:cubicBezTo>
                <a:cubicBezTo>
                  <a:pt x="3246" y="18576"/>
                  <a:pt x="3144" y="18542"/>
                  <a:pt x="3038" y="18536"/>
                </a:cubicBezTo>
                <a:close/>
                <a:moveTo>
                  <a:pt x="8531" y="18541"/>
                </a:moveTo>
                <a:cubicBezTo>
                  <a:pt x="8427" y="18554"/>
                  <a:pt x="8329" y="18595"/>
                  <a:pt x="8263" y="18661"/>
                </a:cubicBezTo>
                <a:cubicBezTo>
                  <a:pt x="8132" y="18793"/>
                  <a:pt x="8179" y="18974"/>
                  <a:pt x="8368" y="19066"/>
                </a:cubicBezTo>
                <a:cubicBezTo>
                  <a:pt x="11665" y="20673"/>
                  <a:pt x="15613" y="21036"/>
                  <a:pt x="15779" y="21051"/>
                </a:cubicBezTo>
                <a:cubicBezTo>
                  <a:pt x="15797" y="21052"/>
                  <a:pt x="15814" y="21052"/>
                  <a:pt x="15831" y="21052"/>
                </a:cubicBezTo>
                <a:cubicBezTo>
                  <a:pt x="16038" y="21052"/>
                  <a:pt x="16217" y="20946"/>
                  <a:pt x="16243" y="20798"/>
                </a:cubicBezTo>
                <a:cubicBezTo>
                  <a:pt x="16272" y="20639"/>
                  <a:pt x="16111" y="20492"/>
                  <a:pt x="15883" y="20472"/>
                </a:cubicBezTo>
                <a:cubicBezTo>
                  <a:pt x="15845" y="20468"/>
                  <a:pt x="11972" y="20114"/>
                  <a:pt x="8842" y="18588"/>
                </a:cubicBezTo>
                <a:cubicBezTo>
                  <a:pt x="8747" y="18542"/>
                  <a:pt x="8636" y="18528"/>
                  <a:pt x="8531" y="18541"/>
                </a:cubicBezTo>
                <a:close/>
              </a:path>
            </a:pathLst>
          </a:custGeom>
          <a:gradFill>
            <a:gsLst>
              <a:gs pos="0">
                <a:srgbClr val="FF1C20"/>
              </a:gs>
              <a:gs pos="100000">
                <a:srgbClr val="BA2110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8" name="Google Shape;538;p14"/>
          <p:cNvSpPr/>
          <p:nvPr/>
        </p:nvSpPr>
        <p:spPr>
          <a:xfrm>
            <a:off x="14509492" y="5271968"/>
            <a:ext cx="495817" cy="709166"/>
          </a:xfrm>
          <a:custGeom>
            <a:rect b="b" l="l" r="r" t="t"/>
            <a:pathLst>
              <a:path extrusionOk="0" h="21588" w="21534">
                <a:moveTo>
                  <a:pt x="11315" y="2"/>
                </a:moveTo>
                <a:cubicBezTo>
                  <a:pt x="10522" y="-12"/>
                  <a:pt x="9695" y="42"/>
                  <a:pt x="8757" y="162"/>
                </a:cubicBezTo>
                <a:cubicBezTo>
                  <a:pt x="8531" y="191"/>
                  <a:pt x="8383" y="343"/>
                  <a:pt x="8425" y="502"/>
                </a:cubicBezTo>
                <a:cubicBezTo>
                  <a:pt x="8466" y="660"/>
                  <a:pt x="8683" y="764"/>
                  <a:pt x="8909" y="735"/>
                </a:cubicBezTo>
                <a:cubicBezTo>
                  <a:pt x="10384" y="545"/>
                  <a:pt x="11723" y="487"/>
                  <a:pt x="13464" y="815"/>
                </a:cubicBezTo>
                <a:cubicBezTo>
                  <a:pt x="13500" y="821"/>
                  <a:pt x="13535" y="825"/>
                  <a:pt x="13571" y="825"/>
                </a:cubicBezTo>
                <a:cubicBezTo>
                  <a:pt x="13754" y="825"/>
                  <a:pt x="13923" y="738"/>
                  <a:pt x="13973" y="608"/>
                </a:cubicBezTo>
                <a:cubicBezTo>
                  <a:pt x="14032" y="452"/>
                  <a:pt x="13902" y="293"/>
                  <a:pt x="13680" y="251"/>
                </a:cubicBezTo>
                <a:cubicBezTo>
                  <a:pt x="12871" y="99"/>
                  <a:pt x="12109" y="17"/>
                  <a:pt x="11315" y="2"/>
                </a:cubicBezTo>
                <a:close/>
                <a:moveTo>
                  <a:pt x="10489" y="1122"/>
                </a:moveTo>
                <a:cubicBezTo>
                  <a:pt x="10183" y="1126"/>
                  <a:pt x="9883" y="1138"/>
                  <a:pt x="9591" y="1159"/>
                </a:cubicBezTo>
                <a:cubicBezTo>
                  <a:pt x="7232" y="1324"/>
                  <a:pt x="5638" y="1854"/>
                  <a:pt x="4718" y="2268"/>
                </a:cubicBezTo>
                <a:cubicBezTo>
                  <a:pt x="4525" y="2355"/>
                  <a:pt x="4469" y="2535"/>
                  <a:pt x="4594" y="2670"/>
                </a:cubicBezTo>
                <a:cubicBezTo>
                  <a:pt x="4673" y="2757"/>
                  <a:pt x="4807" y="2804"/>
                  <a:pt x="4943" y="2804"/>
                </a:cubicBezTo>
                <a:cubicBezTo>
                  <a:pt x="5020" y="2804"/>
                  <a:pt x="5097" y="2790"/>
                  <a:pt x="5167" y="2759"/>
                </a:cubicBezTo>
                <a:cubicBezTo>
                  <a:pt x="6011" y="2378"/>
                  <a:pt x="7480" y="1892"/>
                  <a:pt x="9675" y="1738"/>
                </a:cubicBezTo>
                <a:cubicBezTo>
                  <a:pt x="11543" y="1607"/>
                  <a:pt x="14445" y="1888"/>
                  <a:pt x="15791" y="2514"/>
                </a:cubicBezTo>
                <a:cubicBezTo>
                  <a:pt x="15983" y="2603"/>
                  <a:pt x="16243" y="2564"/>
                  <a:pt x="16370" y="2430"/>
                </a:cubicBezTo>
                <a:cubicBezTo>
                  <a:pt x="16497" y="2296"/>
                  <a:pt x="16444" y="2116"/>
                  <a:pt x="16253" y="2027"/>
                </a:cubicBezTo>
                <a:cubicBezTo>
                  <a:pt x="15027" y="1457"/>
                  <a:pt x="12632" y="1095"/>
                  <a:pt x="10489" y="1122"/>
                </a:cubicBezTo>
                <a:close/>
                <a:moveTo>
                  <a:pt x="11050" y="2357"/>
                </a:moveTo>
                <a:cubicBezTo>
                  <a:pt x="10754" y="2349"/>
                  <a:pt x="10457" y="2350"/>
                  <a:pt x="10162" y="2361"/>
                </a:cubicBezTo>
                <a:cubicBezTo>
                  <a:pt x="9824" y="2373"/>
                  <a:pt x="9488" y="2399"/>
                  <a:pt x="9154" y="2437"/>
                </a:cubicBezTo>
                <a:cubicBezTo>
                  <a:pt x="6182" y="2777"/>
                  <a:pt x="4138" y="3394"/>
                  <a:pt x="1847" y="5679"/>
                </a:cubicBezTo>
                <a:cubicBezTo>
                  <a:pt x="1715" y="5810"/>
                  <a:pt x="1761" y="5992"/>
                  <a:pt x="1949" y="6084"/>
                </a:cubicBezTo>
                <a:cubicBezTo>
                  <a:pt x="2136" y="6177"/>
                  <a:pt x="2395" y="6146"/>
                  <a:pt x="2527" y="6014"/>
                </a:cubicBezTo>
                <a:cubicBezTo>
                  <a:pt x="4661" y="3886"/>
                  <a:pt x="6478" y="3333"/>
                  <a:pt x="9288" y="3011"/>
                </a:cubicBezTo>
                <a:cubicBezTo>
                  <a:pt x="11727" y="2732"/>
                  <a:pt x="14345" y="3216"/>
                  <a:pt x="16290" y="4307"/>
                </a:cubicBezTo>
                <a:cubicBezTo>
                  <a:pt x="17860" y="5186"/>
                  <a:pt x="19546" y="7126"/>
                  <a:pt x="18665" y="11366"/>
                </a:cubicBezTo>
                <a:cubicBezTo>
                  <a:pt x="18632" y="11525"/>
                  <a:pt x="18787" y="11673"/>
                  <a:pt x="19015" y="11696"/>
                </a:cubicBezTo>
                <a:cubicBezTo>
                  <a:pt x="19035" y="11698"/>
                  <a:pt x="19057" y="11698"/>
                  <a:pt x="19077" y="11698"/>
                </a:cubicBezTo>
                <a:cubicBezTo>
                  <a:pt x="19280" y="11698"/>
                  <a:pt x="19456" y="11594"/>
                  <a:pt x="19486" y="11449"/>
                </a:cubicBezTo>
                <a:cubicBezTo>
                  <a:pt x="20004" y="8958"/>
                  <a:pt x="19960" y="5619"/>
                  <a:pt x="16809" y="3853"/>
                </a:cubicBezTo>
                <a:cubicBezTo>
                  <a:pt x="15181" y="2940"/>
                  <a:pt x="13123" y="2416"/>
                  <a:pt x="11050" y="2357"/>
                </a:cubicBezTo>
                <a:close/>
                <a:moveTo>
                  <a:pt x="17948" y="3011"/>
                </a:moveTo>
                <a:cubicBezTo>
                  <a:pt x="17842" y="3016"/>
                  <a:pt x="17738" y="3049"/>
                  <a:pt x="17662" y="3110"/>
                </a:cubicBezTo>
                <a:cubicBezTo>
                  <a:pt x="17512" y="3231"/>
                  <a:pt x="17531" y="3417"/>
                  <a:pt x="17705" y="3522"/>
                </a:cubicBezTo>
                <a:cubicBezTo>
                  <a:pt x="19030" y="4332"/>
                  <a:pt x="19901" y="5435"/>
                  <a:pt x="20295" y="6804"/>
                </a:cubicBezTo>
                <a:cubicBezTo>
                  <a:pt x="20335" y="6942"/>
                  <a:pt x="20508" y="7039"/>
                  <a:pt x="20702" y="7039"/>
                </a:cubicBezTo>
                <a:cubicBezTo>
                  <a:pt x="20729" y="7039"/>
                  <a:pt x="20756" y="7036"/>
                  <a:pt x="20784" y="7032"/>
                </a:cubicBezTo>
                <a:cubicBezTo>
                  <a:pt x="21009" y="7000"/>
                  <a:pt x="21154" y="6847"/>
                  <a:pt x="21109" y="6689"/>
                </a:cubicBezTo>
                <a:cubicBezTo>
                  <a:pt x="20677" y="5192"/>
                  <a:pt x="19717" y="3978"/>
                  <a:pt x="18250" y="3082"/>
                </a:cubicBezTo>
                <a:cubicBezTo>
                  <a:pt x="18164" y="3030"/>
                  <a:pt x="18054" y="3006"/>
                  <a:pt x="17948" y="3011"/>
                </a:cubicBezTo>
                <a:close/>
                <a:moveTo>
                  <a:pt x="11154" y="3788"/>
                </a:moveTo>
                <a:cubicBezTo>
                  <a:pt x="10635" y="3792"/>
                  <a:pt x="10208" y="3802"/>
                  <a:pt x="9814" y="3823"/>
                </a:cubicBezTo>
                <a:cubicBezTo>
                  <a:pt x="9585" y="3835"/>
                  <a:pt x="9412" y="3976"/>
                  <a:pt x="9430" y="4136"/>
                </a:cubicBezTo>
                <a:cubicBezTo>
                  <a:pt x="9447" y="4297"/>
                  <a:pt x="9648" y="4415"/>
                  <a:pt x="9876" y="4404"/>
                </a:cubicBezTo>
                <a:cubicBezTo>
                  <a:pt x="10252" y="4384"/>
                  <a:pt x="10661" y="4374"/>
                  <a:pt x="11161" y="4371"/>
                </a:cubicBezTo>
                <a:cubicBezTo>
                  <a:pt x="14113" y="4354"/>
                  <a:pt x="15680" y="5594"/>
                  <a:pt x="16476" y="6641"/>
                </a:cubicBezTo>
                <a:cubicBezTo>
                  <a:pt x="16846" y="7126"/>
                  <a:pt x="17053" y="7891"/>
                  <a:pt x="17079" y="8851"/>
                </a:cubicBezTo>
                <a:cubicBezTo>
                  <a:pt x="17100" y="9607"/>
                  <a:pt x="17002" y="10370"/>
                  <a:pt x="16903" y="10833"/>
                </a:cubicBezTo>
                <a:cubicBezTo>
                  <a:pt x="16869" y="10993"/>
                  <a:pt x="17026" y="11142"/>
                  <a:pt x="17253" y="11166"/>
                </a:cubicBezTo>
                <a:cubicBezTo>
                  <a:pt x="17274" y="11168"/>
                  <a:pt x="17295" y="11169"/>
                  <a:pt x="17315" y="11169"/>
                </a:cubicBezTo>
                <a:cubicBezTo>
                  <a:pt x="17517" y="11169"/>
                  <a:pt x="17693" y="11065"/>
                  <a:pt x="17724" y="10920"/>
                </a:cubicBezTo>
                <a:cubicBezTo>
                  <a:pt x="17791" y="10611"/>
                  <a:pt x="18341" y="7853"/>
                  <a:pt x="17211" y="6367"/>
                </a:cubicBezTo>
                <a:cubicBezTo>
                  <a:pt x="16476" y="5401"/>
                  <a:pt x="14723" y="3788"/>
                  <a:pt x="11226" y="3788"/>
                </a:cubicBezTo>
                <a:cubicBezTo>
                  <a:pt x="11202" y="3788"/>
                  <a:pt x="11179" y="3788"/>
                  <a:pt x="11154" y="3788"/>
                </a:cubicBezTo>
                <a:close/>
                <a:moveTo>
                  <a:pt x="7747" y="4101"/>
                </a:moveTo>
                <a:cubicBezTo>
                  <a:pt x="7693" y="4099"/>
                  <a:pt x="7638" y="4103"/>
                  <a:pt x="7584" y="4115"/>
                </a:cubicBezTo>
                <a:cubicBezTo>
                  <a:pt x="6328" y="4411"/>
                  <a:pt x="5310" y="4929"/>
                  <a:pt x="4383" y="5747"/>
                </a:cubicBezTo>
                <a:cubicBezTo>
                  <a:pt x="2175" y="7694"/>
                  <a:pt x="2672" y="10159"/>
                  <a:pt x="2988" y="11129"/>
                </a:cubicBezTo>
                <a:cubicBezTo>
                  <a:pt x="3488" y="12660"/>
                  <a:pt x="5288" y="15181"/>
                  <a:pt x="7328" y="16583"/>
                </a:cubicBezTo>
                <a:cubicBezTo>
                  <a:pt x="9933" y="18374"/>
                  <a:pt x="12638" y="19625"/>
                  <a:pt x="17375" y="19905"/>
                </a:cubicBezTo>
                <a:cubicBezTo>
                  <a:pt x="17386" y="19905"/>
                  <a:pt x="17400" y="19905"/>
                  <a:pt x="17412" y="19905"/>
                </a:cubicBezTo>
                <a:cubicBezTo>
                  <a:pt x="17625" y="19905"/>
                  <a:pt x="17805" y="19790"/>
                  <a:pt x="17824" y="19638"/>
                </a:cubicBezTo>
                <a:cubicBezTo>
                  <a:pt x="17843" y="19478"/>
                  <a:pt x="17675" y="19337"/>
                  <a:pt x="17446" y="19324"/>
                </a:cubicBezTo>
                <a:cubicBezTo>
                  <a:pt x="12958" y="19058"/>
                  <a:pt x="10388" y="17870"/>
                  <a:pt x="7911" y="16167"/>
                </a:cubicBezTo>
                <a:cubicBezTo>
                  <a:pt x="5979" y="14839"/>
                  <a:pt x="4273" y="12450"/>
                  <a:pt x="3800" y="10999"/>
                </a:cubicBezTo>
                <a:cubicBezTo>
                  <a:pt x="3510" y="10111"/>
                  <a:pt x="3049" y="7859"/>
                  <a:pt x="5033" y="6110"/>
                </a:cubicBezTo>
                <a:cubicBezTo>
                  <a:pt x="5856" y="5384"/>
                  <a:pt x="6750" y="4926"/>
                  <a:pt x="7847" y="4668"/>
                </a:cubicBezTo>
                <a:cubicBezTo>
                  <a:pt x="8064" y="4617"/>
                  <a:pt x="8183" y="4452"/>
                  <a:pt x="8110" y="4300"/>
                </a:cubicBezTo>
                <a:cubicBezTo>
                  <a:pt x="8055" y="4185"/>
                  <a:pt x="7909" y="4110"/>
                  <a:pt x="7747" y="4101"/>
                </a:cubicBezTo>
                <a:close/>
                <a:moveTo>
                  <a:pt x="10497" y="5117"/>
                </a:moveTo>
                <a:cubicBezTo>
                  <a:pt x="9985" y="5127"/>
                  <a:pt x="9469" y="5180"/>
                  <a:pt x="8963" y="5279"/>
                </a:cubicBezTo>
                <a:cubicBezTo>
                  <a:pt x="7537" y="5556"/>
                  <a:pt x="6334" y="6162"/>
                  <a:pt x="5579" y="6987"/>
                </a:cubicBezTo>
                <a:cubicBezTo>
                  <a:pt x="4716" y="7928"/>
                  <a:pt x="4459" y="9116"/>
                  <a:pt x="4837" y="10425"/>
                </a:cubicBezTo>
                <a:cubicBezTo>
                  <a:pt x="5102" y="11342"/>
                  <a:pt x="5659" y="12347"/>
                  <a:pt x="6402" y="13254"/>
                </a:cubicBezTo>
                <a:cubicBezTo>
                  <a:pt x="6479" y="13348"/>
                  <a:pt x="6618" y="13400"/>
                  <a:pt x="6762" y="13400"/>
                </a:cubicBezTo>
                <a:cubicBezTo>
                  <a:pt x="6833" y="13400"/>
                  <a:pt x="6903" y="13388"/>
                  <a:pt x="6968" y="13362"/>
                </a:cubicBezTo>
                <a:cubicBezTo>
                  <a:pt x="7167" y="13282"/>
                  <a:pt x="7236" y="13103"/>
                  <a:pt x="7122" y="12964"/>
                </a:cubicBezTo>
                <a:cubicBezTo>
                  <a:pt x="6432" y="12122"/>
                  <a:pt x="5897" y="11155"/>
                  <a:pt x="5653" y="10310"/>
                </a:cubicBezTo>
                <a:cubicBezTo>
                  <a:pt x="4890" y="7666"/>
                  <a:pt x="7078" y="6250"/>
                  <a:pt x="9184" y="5841"/>
                </a:cubicBezTo>
                <a:cubicBezTo>
                  <a:pt x="12083" y="5277"/>
                  <a:pt x="14296" y="6355"/>
                  <a:pt x="14983" y="7710"/>
                </a:cubicBezTo>
                <a:cubicBezTo>
                  <a:pt x="15376" y="8486"/>
                  <a:pt x="15321" y="9279"/>
                  <a:pt x="15206" y="9807"/>
                </a:cubicBezTo>
                <a:cubicBezTo>
                  <a:pt x="15171" y="9967"/>
                  <a:pt x="15326" y="10115"/>
                  <a:pt x="15553" y="10140"/>
                </a:cubicBezTo>
                <a:cubicBezTo>
                  <a:pt x="15780" y="10164"/>
                  <a:pt x="15993" y="10055"/>
                  <a:pt x="16027" y="9896"/>
                </a:cubicBezTo>
                <a:cubicBezTo>
                  <a:pt x="16156" y="9302"/>
                  <a:pt x="16215" y="8405"/>
                  <a:pt x="15764" y="7515"/>
                </a:cubicBezTo>
                <a:cubicBezTo>
                  <a:pt x="15274" y="6547"/>
                  <a:pt x="14301" y="5825"/>
                  <a:pt x="12950" y="5428"/>
                </a:cubicBezTo>
                <a:cubicBezTo>
                  <a:pt x="12187" y="5204"/>
                  <a:pt x="11348" y="5100"/>
                  <a:pt x="10497" y="5117"/>
                </a:cubicBezTo>
                <a:close/>
                <a:moveTo>
                  <a:pt x="10248" y="6470"/>
                </a:moveTo>
                <a:cubicBezTo>
                  <a:pt x="9713" y="6493"/>
                  <a:pt x="9194" y="6588"/>
                  <a:pt x="8722" y="6755"/>
                </a:cubicBezTo>
                <a:cubicBezTo>
                  <a:pt x="7320" y="7253"/>
                  <a:pt x="6114" y="8504"/>
                  <a:pt x="6936" y="10524"/>
                </a:cubicBezTo>
                <a:cubicBezTo>
                  <a:pt x="8635" y="14696"/>
                  <a:pt x="12975" y="16231"/>
                  <a:pt x="13159" y="16294"/>
                </a:cubicBezTo>
                <a:cubicBezTo>
                  <a:pt x="13218" y="16314"/>
                  <a:pt x="13281" y="16326"/>
                  <a:pt x="13343" y="16326"/>
                </a:cubicBezTo>
                <a:cubicBezTo>
                  <a:pt x="13496" y="16326"/>
                  <a:pt x="13642" y="16265"/>
                  <a:pt x="13715" y="16162"/>
                </a:cubicBezTo>
                <a:cubicBezTo>
                  <a:pt x="13816" y="16018"/>
                  <a:pt x="13732" y="15844"/>
                  <a:pt x="13526" y="15772"/>
                </a:cubicBezTo>
                <a:cubicBezTo>
                  <a:pt x="13516" y="15769"/>
                  <a:pt x="12465" y="15398"/>
                  <a:pt x="11231" y="14548"/>
                </a:cubicBezTo>
                <a:cubicBezTo>
                  <a:pt x="10096" y="13767"/>
                  <a:pt x="8569" y="12407"/>
                  <a:pt x="7737" y="10364"/>
                </a:cubicBezTo>
                <a:cubicBezTo>
                  <a:pt x="7157" y="8938"/>
                  <a:pt x="7664" y="7783"/>
                  <a:pt x="9097" y="7275"/>
                </a:cubicBezTo>
                <a:cubicBezTo>
                  <a:pt x="10284" y="6854"/>
                  <a:pt x="12161" y="6945"/>
                  <a:pt x="13479" y="8138"/>
                </a:cubicBezTo>
                <a:cubicBezTo>
                  <a:pt x="13620" y="8265"/>
                  <a:pt x="13880" y="8289"/>
                  <a:pt x="14062" y="8190"/>
                </a:cubicBezTo>
                <a:cubicBezTo>
                  <a:pt x="14244" y="8091"/>
                  <a:pt x="14277" y="7909"/>
                  <a:pt x="14137" y="7781"/>
                </a:cubicBezTo>
                <a:cubicBezTo>
                  <a:pt x="13443" y="7154"/>
                  <a:pt x="12536" y="6728"/>
                  <a:pt x="11514" y="6552"/>
                </a:cubicBezTo>
                <a:cubicBezTo>
                  <a:pt x="11273" y="6510"/>
                  <a:pt x="11031" y="6484"/>
                  <a:pt x="10789" y="6472"/>
                </a:cubicBezTo>
                <a:cubicBezTo>
                  <a:pt x="10608" y="6463"/>
                  <a:pt x="10427" y="6463"/>
                  <a:pt x="10248" y="6470"/>
                </a:cubicBezTo>
                <a:close/>
                <a:moveTo>
                  <a:pt x="1512" y="6625"/>
                </a:moveTo>
                <a:cubicBezTo>
                  <a:pt x="1351" y="6634"/>
                  <a:pt x="1203" y="6710"/>
                  <a:pt x="1150" y="6825"/>
                </a:cubicBezTo>
                <a:cubicBezTo>
                  <a:pt x="839" y="7491"/>
                  <a:pt x="639" y="8405"/>
                  <a:pt x="639" y="9153"/>
                </a:cubicBezTo>
                <a:cubicBezTo>
                  <a:pt x="639" y="9314"/>
                  <a:pt x="826" y="9444"/>
                  <a:pt x="1055" y="9444"/>
                </a:cubicBezTo>
                <a:cubicBezTo>
                  <a:pt x="1285" y="9444"/>
                  <a:pt x="1470" y="9314"/>
                  <a:pt x="1470" y="9153"/>
                </a:cubicBezTo>
                <a:cubicBezTo>
                  <a:pt x="1470" y="8461"/>
                  <a:pt x="1656" y="7618"/>
                  <a:pt x="1941" y="7006"/>
                </a:cubicBezTo>
                <a:cubicBezTo>
                  <a:pt x="2012" y="6853"/>
                  <a:pt x="1894" y="6687"/>
                  <a:pt x="1676" y="6637"/>
                </a:cubicBezTo>
                <a:cubicBezTo>
                  <a:pt x="1621" y="6625"/>
                  <a:pt x="1566" y="6622"/>
                  <a:pt x="1512" y="6625"/>
                </a:cubicBezTo>
                <a:close/>
                <a:moveTo>
                  <a:pt x="11102" y="7922"/>
                </a:moveTo>
                <a:cubicBezTo>
                  <a:pt x="10771" y="7915"/>
                  <a:pt x="10417" y="7967"/>
                  <a:pt x="10042" y="8101"/>
                </a:cubicBezTo>
                <a:cubicBezTo>
                  <a:pt x="8587" y="8624"/>
                  <a:pt x="8194" y="9727"/>
                  <a:pt x="8993" y="11053"/>
                </a:cubicBezTo>
                <a:cubicBezTo>
                  <a:pt x="9788" y="12373"/>
                  <a:pt x="11391" y="13857"/>
                  <a:pt x="12891" y="14663"/>
                </a:cubicBezTo>
                <a:cubicBezTo>
                  <a:pt x="15646" y="16143"/>
                  <a:pt x="19243" y="16329"/>
                  <a:pt x="19394" y="16336"/>
                </a:cubicBezTo>
                <a:cubicBezTo>
                  <a:pt x="19404" y="16336"/>
                  <a:pt x="19412" y="16336"/>
                  <a:pt x="19422" y="16336"/>
                </a:cubicBezTo>
                <a:cubicBezTo>
                  <a:pt x="19638" y="16336"/>
                  <a:pt x="19821" y="16219"/>
                  <a:pt x="19836" y="16065"/>
                </a:cubicBezTo>
                <a:cubicBezTo>
                  <a:pt x="19851" y="15904"/>
                  <a:pt x="19678" y="15764"/>
                  <a:pt x="19449" y="15753"/>
                </a:cubicBezTo>
                <a:cubicBezTo>
                  <a:pt x="19414" y="15752"/>
                  <a:pt x="15948" y="15571"/>
                  <a:pt x="13397" y="14200"/>
                </a:cubicBezTo>
                <a:cubicBezTo>
                  <a:pt x="12022" y="13462"/>
                  <a:pt x="10493" y="12042"/>
                  <a:pt x="9760" y="10825"/>
                </a:cubicBezTo>
                <a:cubicBezTo>
                  <a:pt x="9140" y="9796"/>
                  <a:pt x="9382" y="8993"/>
                  <a:pt x="10422" y="8620"/>
                </a:cubicBezTo>
                <a:cubicBezTo>
                  <a:pt x="10781" y="8491"/>
                  <a:pt x="11732" y="8149"/>
                  <a:pt x="13216" y="9844"/>
                </a:cubicBezTo>
                <a:cubicBezTo>
                  <a:pt x="13657" y="10347"/>
                  <a:pt x="14785" y="11410"/>
                  <a:pt x="15342" y="11767"/>
                </a:cubicBezTo>
                <a:cubicBezTo>
                  <a:pt x="15512" y="11876"/>
                  <a:pt x="15773" y="11867"/>
                  <a:pt x="15928" y="11748"/>
                </a:cubicBezTo>
                <a:cubicBezTo>
                  <a:pt x="16083" y="11630"/>
                  <a:pt x="16072" y="11446"/>
                  <a:pt x="15903" y="11338"/>
                </a:cubicBezTo>
                <a:cubicBezTo>
                  <a:pt x="15437" y="11038"/>
                  <a:pt x="14376" y="10055"/>
                  <a:pt x="13926" y="9540"/>
                </a:cubicBezTo>
                <a:cubicBezTo>
                  <a:pt x="13547" y="9107"/>
                  <a:pt x="12538" y="7955"/>
                  <a:pt x="11102" y="7922"/>
                </a:cubicBezTo>
                <a:close/>
                <a:moveTo>
                  <a:pt x="21077" y="8390"/>
                </a:moveTo>
                <a:cubicBezTo>
                  <a:pt x="20847" y="8397"/>
                  <a:pt x="20669" y="8534"/>
                  <a:pt x="20680" y="8694"/>
                </a:cubicBezTo>
                <a:cubicBezTo>
                  <a:pt x="20740" y="9617"/>
                  <a:pt x="20680" y="10537"/>
                  <a:pt x="20496" y="11506"/>
                </a:cubicBezTo>
                <a:cubicBezTo>
                  <a:pt x="20466" y="11666"/>
                  <a:pt x="20626" y="11812"/>
                  <a:pt x="20853" y="11833"/>
                </a:cubicBezTo>
                <a:cubicBezTo>
                  <a:pt x="20872" y="11835"/>
                  <a:pt x="20890" y="11835"/>
                  <a:pt x="20908" y="11835"/>
                </a:cubicBezTo>
                <a:cubicBezTo>
                  <a:pt x="21113" y="11835"/>
                  <a:pt x="21292" y="11730"/>
                  <a:pt x="21320" y="11583"/>
                </a:cubicBezTo>
                <a:cubicBezTo>
                  <a:pt x="21510" y="10579"/>
                  <a:pt x="21573" y="9626"/>
                  <a:pt x="21511" y="8668"/>
                </a:cubicBezTo>
                <a:cubicBezTo>
                  <a:pt x="21500" y="8508"/>
                  <a:pt x="21307" y="8385"/>
                  <a:pt x="21077" y="8390"/>
                </a:cubicBezTo>
                <a:close/>
                <a:moveTo>
                  <a:pt x="11308" y="9289"/>
                </a:moveTo>
                <a:cubicBezTo>
                  <a:pt x="11114" y="9271"/>
                  <a:pt x="10939" y="9303"/>
                  <a:pt x="10799" y="9347"/>
                </a:cubicBezTo>
                <a:cubicBezTo>
                  <a:pt x="10472" y="9448"/>
                  <a:pt x="10334" y="9609"/>
                  <a:pt x="10276" y="9727"/>
                </a:cubicBezTo>
                <a:cubicBezTo>
                  <a:pt x="10099" y="10088"/>
                  <a:pt x="10395" y="10523"/>
                  <a:pt x="10769" y="11013"/>
                </a:cubicBezTo>
                <a:cubicBezTo>
                  <a:pt x="11153" y="11514"/>
                  <a:pt x="12114" y="12574"/>
                  <a:pt x="13280" y="13371"/>
                </a:cubicBezTo>
                <a:cubicBezTo>
                  <a:pt x="13445" y="13483"/>
                  <a:pt x="13708" y="13481"/>
                  <a:pt x="13869" y="13366"/>
                </a:cubicBezTo>
                <a:cubicBezTo>
                  <a:pt x="14029" y="13250"/>
                  <a:pt x="14025" y="13066"/>
                  <a:pt x="13861" y="12953"/>
                </a:cubicBezTo>
                <a:cubicBezTo>
                  <a:pt x="12765" y="12204"/>
                  <a:pt x="11838" y="11175"/>
                  <a:pt x="11501" y="10736"/>
                </a:cubicBezTo>
                <a:cubicBezTo>
                  <a:pt x="11361" y="10553"/>
                  <a:pt x="10989" y="10066"/>
                  <a:pt x="11062" y="9917"/>
                </a:cubicBezTo>
                <a:cubicBezTo>
                  <a:pt x="11064" y="9912"/>
                  <a:pt x="11070" y="9898"/>
                  <a:pt x="11134" y="9879"/>
                </a:cubicBezTo>
                <a:cubicBezTo>
                  <a:pt x="11194" y="9860"/>
                  <a:pt x="11223" y="9852"/>
                  <a:pt x="11338" y="9934"/>
                </a:cubicBezTo>
                <a:cubicBezTo>
                  <a:pt x="11513" y="10060"/>
                  <a:pt x="11726" y="10312"/>
                  <a:pt x="11975" y="10604"/>
                </a:cubicBezTo>
                <a:cubicBezTo>
                  <a:pt x="12508" y="11228"/>
                  <a:pt x="13501" y="12390"/>
                  <a:pt x="15439" y="13160"/>
                </a:cubicBezTo>
                <a:cubicBezTo>
                  <a:pt x="17682" y="14052"/>
                  <a:pt x="20201" y="14171"/>
                  <a:pt x="20307" y="14176"/>
                </a:cubicBezTo>
                <a:cubicBezTo>
                  <a:pt x="20316" y="14176"/>
                  <a:pt x="20326" y="14176"/>
                  <a:pt x="20335" y="14176"/>
                </a:cubicBezTo>
                <a:cubicBezTo>
                  <a:pt x="20552" y="14176"/>
                  <a:pt x="20735" y="14057"/>
                  <a:pt x="20749" y="13903"/>
                </a:cubicBezTo>
                <a:cubicBezTo>
                  <a:pt x="20763" y="13742"/>
                  <a:pt x="20588" y="13604"/>
                  <a:pt x="20359" y="13593"/>
                </a:cubicBezTo>
                <a:cubicBezTo>
                  <a:pt x="20335" y="13592"/>
                  <a:pt x="17920" y="13476"/>
                  <a:pt x="15849" y="12653"/>
                </a:cubicBezTo>
                <a:cubicBezTo>
                  <a:pt x="14101" y="11958"/>
                  <a:pt x="13183" y="10883"/>
                  <a:pt x="12690" y="10305"/>
                </a:cubicBezTo>
                <a:cubicBezTo>
                  <a:pt x="12403" y="9968"/>
                  <a:pt x="12175" y="9700"/>
                  <a:pt x="11931" y="9526"/>
                </a:cubicBezTo>
                <a:cubicBezTo>
                  <a:pt x="11717" y="9373"/>
                  <a:pt x="11502" y="9307"/>
                  <a:pt x="11308" y="9289"/>
                </a:cubicBezTo>
                <a:close/>
                <a:moveTo>
                  <a:pt x="1214" y="10075"/>
                </a:moveTo>
                <a:cubicBezTo>
                  <a:pt x="985" y="10089"/>
                  <a:pt x="817" y="10231"/>
                  <a:pt x="837" y="10392"/>
                </a:cubicBezTo>
                <a:cubicBezTo>
                  <a:pt x="997" y="11678"/>
                  <a:pt x="2204" y="14433"/>
                  <a:pt x="3968" y="16049"/>
                </a:cubicBezTo>
                <a:cubicBezTo>
                  <a:pt x="4762" y="16776"/>
                  <a:pt x="5614" y="17435"/>
                  <a:pt x="6499" y="18009"/>
                </a:cubicBezTo>
                <a:cubicBezTo>
                  <a:pt x="6579" y="18061"/>
                  <a:pt x="6681" y="18087"/>
                  <a:pt x="6782" y="18087"/>
                </a:cubicBezTo>
                <a:cubicBezTo>
                  <a:pt x="6894" y="18087"/>
                  <a:pt x="7005" y="18055"/>
                  <a:pt x="7087" y="17993"/>
                </a:cubicBezTo>
                <a:cubicBezTo>
                  <a:pt x="7243" y="17875"/>
                  <a:pt x="7231" y="17690"/>
                  <a:pt x="7062" y="17581"/>
                </a:cubicBezTo>
                <a:cubicBezTo>
                  <a:pt x="6212" y="17030"/>
                  <a:pt x="5393" y="16395"/>
                  <a:pt x="4628" y="15694"/>
                </a:cubicBezTo>
                <a:cubicBezTo>
                  <a:pt x="2959" y="14165"/>
                  <a:pt x="1815" y="11559"/>
                  <a:pt x="1663" y="10341"/>
                </a:cubicBezTo>
                <a:cubicBezTo>
                  <a:pt x="1643" y="10181"/>
                  <a:pt x="1443" y="10061"/>
                  <a:pt x="1214" y="10075"/>
                </a:cubicBezTo>
                <a:close/>
                <a:moveTo>
                  <a:pt x="17037" y="11823"/>
                </a:moveTo>
                <a:cubicBezTo>
                  <a:pt x="16875" y="11823"/>
                  <a:pt x="16720" y="11889"/>
                  <a:pt x="16652" y="12000"/>
                </a:cubicBezTo>
                <a:cubicBezTo>
                  <a:pt x="16563" y="12148"/>
                  <a:pt x="16662" y="12320"/>
                  <a:pt x="16873" y="12383"/>
                </a:cubicBezTo>
                <a:cubicBezTo>
                  <a:pt x="18934" y="12996"/>
                  <a:pt x="20622" y="13006"/>
                  <a:pt x="20707" y="13006"/>
                </a:cubicBezTo>
                <a:cubicBezTo>
                  <a:pt x="20936" y="13005"/>
                  <a:pt x="21122" y="12874"/>
                  <a:pt x="21121" y="12713"/>
                </a:cubicBezTo>
                <a:cubicBezTo>
                  <a:pt x="21121" y="12553"/>
                  <a:pt x="20937" y="12423"/>
                  <a:pt x="20707" y="12423"/>
                </a:cubicBezTo>
                <a:cubicBezTo>
                  <a:pt x="20687" y="12423"/>
                  <a:pt x="19112" y="12417"/>
                  <a:pt x="17198" y="11847"/>
                </a:cubicBezTo>
                <a:cubicBezTo>
                  <a:pt x="17146" y="11832"/>
                  <a:pt x="17091" y="11823"/>
                  <a:pt x="17037" y="11823"/>
                </a:cubicBezTo>
                <a:close/>
                <a:moveTo>
                  <a:pt x="361" y="12860"/>
                </a:moveTo>
                <a:cubicBezTo>
                  <a:pt x="133" y="12881"/>
                  <a:pt x="-27" y="13027"/>
                  <a:pt x="3" y="13186"/>
                </a:cubicBezTo>
                <a:cubicBezTo>
                  <a:pt x="130" y="13851"/>
                  <a:pt x="640" y="14606"/>
                  <a:pt x="976" y="15105"/>
                </a:cubicBezTo>
                <a:cubicBezTo>
                  <a:pt x="1063" y="15235"/>
                  <a:pt x="1138" y="15347"/>
                  <a:pt x="1189" y="15432"/>
                </a:cubicBezTo>
                <a:cubicBezTo>
                  <a:pt x="1257" y="15543"/>
                  <a:pt x="1410" y="15609"/>
                  <a:pt x="1571" y="15609"/>
                </a:cubicBezTo>
                <a:cubicBezTo>
                  <a:pt x="1626" y="15609"/>
                  <a:pt x="1682" y="15602"/>
                  <a:pt x="1735" y="15586"/>
                </a:cubicBezTo>
                <a:cubicBezTo>
                  <a:pt x="1947" y="15523"/>
                  <a:pt x="2043" y="15352"/>
                  <a:pt x="1954" y="15204"/>
                </a:cubicBezTo>
                <a:cubicBezTo>
                  <a:pt x="1896" y="15108"/>
                  <a:pt x="1819" y="14991"/>
                  <a:pt x="1728" y="14856"/>
                </a:cubicBezTo>
                <a:cubicBezTo>
                  <a:pt x="1414" y="14390"/>
                  <a:pt x="939" y="13685"/>
                  <a:pt x="830" y="13110"/>
                </a:cubicBezTo>
                <a:cubicBezTo>
                  <a:pt x="799" y="12950"/>
                  <a:pt x="588" y="12838"/>
                  <a:pt x="361" y="12860"/>
                </a:cubicBezTo>
                <a:close/>
                <a:moveTo>
                  <a:pt x="15129" y="13701"/>
                </a:moveTo>
                <a:cubicBezTo>
                  <a:pt x="14967" y="13694"/>
                  <a:pt x="14807" y="13753"/>
                  <a:pt x="14730" y="13861"/>
                </a:cubicBezTo>
                <a:cubicBezTo>
                  <a:pt x="14627" y="14005"/>
                  <a:pt x="14711" y="14180"/>
                  <a:pt x="14916" y="14253"/>
                </a:cubicBezTo>
                <a:cubicBezTo>
                  <a:pt x="17269" y="15080"/>
                  <a:pt x="19720" y="15239"/>
                  <a:pt x="19824" y="15246"/>
                </a:cubicBezTo>
                <a:cubicBezTo>
                  <a:pt x="19836" y="15246"/>
                  <a:pt x="19849" y="15247"/>
                  <a:pt x="19861" y="15247"/>
                </a:cubicBezTo>
                <a:cubicBezTo>
                  <a:pt x="20074" y="15247"/>
                  <a:pt x="20254" y="15133"/>
                  <a:pt x="20273" y="14981"/>
                </a:cubicBezTo>
                <a:cubicBezTo>
                  <a:pt x="20293" y="14821"/>
                  <a:pt x="20124" y="14679"/>
                  <a:pt x="19895" y="14665"/>
                </a:cubicBezTo>
                <a:cubicBezTo>
                  <a:pt x="19872" y="14663"/>
                  <a:pt x="17494" y="14508"/>
                  <a:pt x="15288" y="13733"/>
                </a:cubicBezTo>
                <a:cubicBezTo>
                  <a:pt x="15236" y="13714"/>
                  <a:pt x="15183" y="13704"/>
                  <a:pt x="15129" y="13701"/>
                </a:cubicBezTo>
                <a:close/>
                <a:moveTo>
                  <a:pt x="7941" y="14159"/>
                </a:moveTo>
                <a:cubicBezTo>
                  <a:pt x="7888" y="14166"/>
                  <a:pt x="7837" y="14180"/>
                  <a:pt x="7789" y="14202"/>
                </a:cubicBezTo>
                <a:cubicBezTo>
                  <a:pt x="7599" y="14292"/>
                  <a:pt x="7547" y="14474"/>
                  <a:pt x="7675" y="14607"/>
                </a:cubicBezTo>
                <a:cubicBezTo>
                  <a:pt x="8981" y="15969"/>
                  <a:pt x="10833" y="17022"/>
                  <a:pt x="13179" y="17738"/>
                </a:cubicBezTo>
                <a:cubicBezTo>
                  <a:pt x="15328" y="18393"/>
                  <a:pt x="17275" y="18577"/>
                  <a:pt x="18243" y="18628"/>
                </a:cubicBezTo>
                <a:cubicBezTo>
                  <a:pt x="18254" y="18629"/>
                  <a:pt x="18262" y="18628"/>
                  <a:pt x="18273" y="18628"/>
                </a:cubicBezTo>
                <a:cubicBezTo>
                  <a:pt x="18488" y="18628"/>
                  <a:pt x="18671" y="18512"/>
                  <a:pt x="18687" y="18359"/>
                </a:cubicBezTo>
                <a:cubicBezTo>
                  <a:pt x="18704" y="18198"/>
                  <a:pt x="18534" y="18058"/>
                  <a:pt x="18305" y="18045"/>
                </a:cubicBezTo>
                <a:cubicBezTo>
                  <a:pt x="17568" y="18007"/>
                  <a:pt x="15624" y="17848"/>
                  <a:pt x="13511" y="17204"/>
                </a:cubicBezTo>
                <a:cubicBezTo>
                  <a:pt x="11313" y="16533"/>
                  <a:pt x="9581" y="15550"/>
                  <a:pt x="8365" y="14282"/>
                </a:cubicBezTo>
                <a:cubicBezTo>
                  <a:pt x="8269" y="14182"/>
                  <a:pt x="8100" y="14137"/>
                  <a:pt x="7941" y="14159"/>
                </a:cubicBezTo>
                <a:close/>
                <a:moveTo>
                  <a:pt x="2435" y="16226"/>
                </a:moveTo>
                <a:cubicBezTo>
                  <a:pt x="2329" y="16217"/>
                  <a:pt x="2218" y="16236"/>
                  <a:pt x="2127" y="16286"/>
                </a:cubicBezTo>
                <a:cubicBezTo>
                  <a:pt x="1946" y="16384"/>
                  <a:pt x="1915" y="16567"/>
                  <a:pt x="2055" y="16694"/>
                </a:cubicBezTo>
                <a:cubicBezTo>
                  <a:pt x="4640" y="19029"/>
                  <a:pt x="6844" y="20424"/>
                  <a:pt x="11722" y="21572"/>
                </a:cubicBezTo>
                <a:cubicBezTo>
                  <a:pt x="11766" y="21583"/>
                  <a:pt x="11810" y="21588"/>
                  <a:pt x="11854" y="21588"/>
                </a:cubicBezTo>
                <a:cubicBezTo>
                  <a:pt x="12027" y="21588"/>
                  <a:pt x="12190" y="21512"/>
                  <a:pt x="12248" y="21390"/>
                </a:cubicBezTo>
                <a:cubicBezTo>
                  <a:pt x="12321" y="21237"/>
                  <a:pt x="12205" y="21072"/>
                  <a:pt x="11988" y="21021"/>
                </a:cubicBezTo>
                <a:cubicBezTo>
                  <a:pt x="7283" y="19913"/>
                  <a:pt x="5249" y="18627"/>
                  <a:pt x="2713" y="16336"/>
                </a:cubicBezTo>
                <a:cubicBezTo>
                  <a:pt x="2642" y="16272"/>
                  <a:pt x="2541" y="16236"/>
                  <a:pt x="2435" y="16226"/>
                </a:cubicBezTo>
                <a:close/>
                <a:moveTo>
                  <a:pt x="15586" y="16372"/>
                </a:moveTo>
                <a:cubicBezTo>
                  <a:pt x="15424" y="16378"/>
                  <a:pt x="15275" y="16450"/>
                  <a:pt x="15216" y="16564"/>
                </a:cubicBezTo>
                <a:cubicBezTo>
                  <a:pt x="15137" y="16715"/>
                  <a:pt x="15246" y="16882"/>
                  <a:pt x="15461" y="16938"/>
                </a:cubicBezTo>
                <a:cubicBezTo>
                  <a:pt x="17305" y="17412"/>
                  <a:pt x="18763" y="17461"/>
                  <a:pt x="18824" y="17463"/>
                </a:cubicBezTo>
                <a:cubicBezTo>
                  <a:pt x="18830" y="17463"/>
                  <a:pt x="18837" y="17463"/>
                  <a:pt x="18843" y="17463"/>
                </a:cubicBezTo>
                <a:cubicBezTo>
                  <a:pt x="19065" y="17463"/>
                  <a:pt x="19248" y="17341"/>
                  <a:pt x="19258" y="17185"/>
                </a:cubicBezTo>
                <a:cubicBezTo>
                  <a:pt x="19268" y="17024"/>
                  <a:pt x="19090" y="16889"/>
                  <a:pt x="18861" y="16882"/>
                </a:cubicBezTo>
                <a:cubicBezTo>
                  <a:pt x="18847" y="16882"/>
                  <a:pt x="17473" y="16833"/>
                  <a:pt x="15749" y="16390"/>
                </a:cubicBezTo>
                <a:cubicBezTo>
                  <a:pt x="15695" y="16376"/>
                  <a:pt x="15639" y="16371"/>
                  <a:pt x="15586" y="16372"/>
                </a:cubicBezTo>
                <a:close/>
                <a:moveTo>
                  <a:pt x="3038" y="18536"/>
                </a:moveTo>
                <a:cubicBezTo>
                  <a:pt x="2932" y="18530"/>
                  <a:pt x="2822" y="18553"/>
                  <a:pt x="2735" y="18605"/>
                </a:cubicBezTo>
                <a:cubicBezTo>
                  <a:pt x="2561" y="18710"/>
                  <a:pt x="2539" y="18894"/>
                  <a:pt x="2688" y="19016"/>
                </a:cubicBezTo>
                <a:cubicBezTo>
                  <a:pt x="3629" y="19787"/>
                  <a:pt x="4952" y="20590"/>
                  <a:pt x="6224" y="21164"/>
                </a:cubicBezTo>
                <a:cubicBezTo>
                  <a:pt x="6293" y="21195"/>
                  <a:pt x="6370" y="21209"/>
                  <a:pt x="6447" y="21209"/>
                </a:cubicBezTo>
                <a:cubicBezTo>
                  <a:pt x="6584" y="21209"/>
                  <a:pt x="6718" y="21162"/>
                  <a:pt x="6797" y="21075"/>
                </a:cubicBezTo>
                <a:cubicBezTo>
                  <a:pt x="6921" y="20940"/>
                  <a:pt x="6866" y="20760"/>
                  <a:pt x="6673" y="20673"/>
                </a:cubicBezTo>
                <a:cubicBezTo>
                  <a:pt x="5741" y="20253"/>
                  <a:pt x="4370" y="19497"/>
                  <a:pt x="3321" y="18637"/>
                </a:cubicBezTo>
                <a:cubicBezTo>
                  <a:pt x="3246" y="18576"/>
                  <a:pt x="3144" y="18542"/>
                  <a:pt x="3038" y="18536"/>
                </a:cubicBezTo>
                <a:close/>
                <a:moveTo>
                  <a:pt x="8531" y="18541"/>
                </a:moveTo>
                <a:cubicBezTo>
                  <a:pt x="8427" y="18554"/>
                  <a:pt x="8329" y="18595"/>
                  <a:pt x="8263" y="18661"/>
                </a:cubicBezTo>
                <a:cubicBezTo>
                  <a:pt x="8132" y="18793"/>
                  <a:pt x="8179" y="18974"/>
                  <a:pt x="8368" y="19066"/>
                </a:cubicBezTo>
                <a:cubicBezTo>
                  <a:pt x="11665" y="20673"/>
                  <a:pt x="15613" y="21036"/>
                  <a:pt x="15779" y="21051"/>
                </a:cubicBezTo>
                <a:cubicBezTo>
                  <a:pt x="15797" y="21052"/>
                  <a:pt x="15814" y="21052"/>
                  <a:pt x="15831" y="21052"/>
                </a:cubicBezTo>
                <a:cubicBezTo>
                  <a:pt x="16038" y="21052"/>
                  <a:pt x="16217" y="20946"/>
                  <a:pt x="16243" y="20798"/>
                </a:cubicBezTo>
                <a:cubicBezTo>
                  <a:pt x="16272" y="20639"/>
                  <a:pt x="16111" y="20492"/>
                  <a:pt x="15883" y="20472"/>
                </a:cubicBezTo>
                <a:cubicBezTo>
                  <a:pt x="15845" y="20468"/>
                  <a:pt x="11972" y="20114"/>
                  <a:pt x="8842" y="18588"/>
                </a:cubicBezTo>
                <a:cubicBezTo>
                  <a:pt x="8747" y="18542"/>
                  <a:pt x="8636" y="18528"/>
                  <a:pt x="8531" y="18541"/>
                </a:cubicBezTo>
                <a:close/>
              </a:path>
            </a:pathLst>
          </a:custGeom>
          <a:gradFill>
            <a:gsLst>
              <a:gs pos="0">
                <a:srgbClr val="FF54E8"/>
              </a:gs>
              <a:gs pos="100000">
                <a:srgbClr val="54BA41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9" name="Google Shape;539;p14"/>
          <p:cNvSpPr/>
          <p:nvPr/>
        </p:nvSpPr>
        <p:spPr>
          <a:xfrm>
            <a:off x="16681191" y="9301124"/>
            <a:ext cx="495817" cy="709166"/>
          </a:xfrm>
          <a:custGeom>
            <a:rect b="b" l="l" r="r" t="t"/>
            <a:pathLst>
              <a:path extrusionOk="0" h="21588" w="21534">
                <a:moveTo>
                  <a:pt x="11315" y="2"/>
                </a:moveTo>
                <a:cubicBezTo>
                  <a:pt x="10522" y="-12"/>
                  <a:pt x="9695" y="42"/>
                  <a:pt x="8757" y="162"/>
                </a:cubicBezTo>
                <a:cubicBezTo>
                  <a:pt x="8531" y="191"/>
                  <a:pt x="8383" y="343"/>
                  <a:pt x="8425" y="502"/>
                </a:cubicBezTo>
                <a:cubicBezTo>
                  <a:pt x="8466" y="660"/>
                  <a:pt x="8683" y="764"/>
                  <a:pt x="8909" y="735"/>
                </a:cubicBezTo>
                <a:cubicBezTo>
                  <a:pt x="10384" y="545"/>
                  <a:pt x="11723" y="487"/>
                  <a:pt x="13464" y="815"/>
                </a:cubicBezTo>
                <a:cubicBezTo>
                  <a:pt x="13500" y="821"/>
                  <a:pt x="13535" y="825"/>
                  <a:pt x="13571" y="825"/>
                </a:cubicBezTo>
                <a:cubicBezTo>
                  <a:pt x="13754" y="825"/>
                  <a:pt x="13923" y="738"/>
                  <a:pt x="13973" y="608"/>
                </a:cubicBezTo>
                <a:cubicBezTo>
                  <a:pt x="14032" y="452"/>
                  <a:pt x="13902" y="293"/>
                  <a:pt x="13680" y="251"/>
                </a:cubicBezTo>
                <a:cubicBezTo>
                  <a:pt x="12871" y="99"/>
                  <a:pt x="12109" y="17"/>
                  <a:pt x="11315" y="2"/>
                </a:cubicBezTo>
                <a:close/>
                <a:moveTo>
                  <a:pt x="10489" y="1122"/>
                </a:moveTo>
                <a:cubicBezTo>
                  <a:pt x="10183" y="1126"/>
                  <a:pt x="9883" y="1138"/>
                  <a:pt x="9591" y="1159"/>
                </a:cubicBezTo>
                <a:cubicBezTo>
                  <a:pt x="7232" y="1324"/>
                  <a:pt x="5638" y="1854"/>
                  <a:pt x="4718" y="2268"/>
                </a:cubicBezTo>
                <a:cubicBezTo>
                  <a:pt x="4525" y="2355"/>
                  <a:pt x="4469" y="2535"/>
                  <a:pt x="4594" y="2670"/>
                </a:cubicBezTo>
                <a:cubicBezTo>
                  <a:pt x="4673" y="2757"/>
                  <a:pt x="4807" y="2804"/>
                  <a:pt x="4943" y="2804"/>
                </a:cubicBezTo>
                <a:cubicBezTo>
                  <a:pt x="5020" y="2804"/>
                  <a:pt x="5097" y="2790"/>
                  <a:pt x="5167" y="2759"/>
                </a:cubicBezTo>
                <a:cubicBezTo>
                  <a:pt x="6011" y="2378"/>
                  <a:pt x="7480" y="1892"/>
                  <a:pt x="9675" y="1738"/>
                </a:cubicBezTo>
                <a:cubicBezTo>
                  <a:pt x="11543" y="1607"/>
                  <a:pt x="14445" y="1888"/>
                  <a:pt x="15791" y="2514"/>
                </a:cubicBezTo>
                <a:cubicBezTo>
                  <a:pt x="15983" y="2603"/>
                  <a:pt x="16243" y="2564"/>
                  <a:pt x="16370" y="2430"/>
                </a:cubicBezTo>
                <a:cubicBezTo>
                  <a:pt x="16497" y="2296"/>
                  <a:pt x="16444" y="2116"/>
                  <a:pt x="16253" y="2027"/>
                </a:cubicBezTo>
                <a:cubicBezTo>
                  <a:pt x="15027" y="1457"/>
                  <a:pt x="12632" y="1095"/>
                  <a:pt x="10489" y="1122"/>
                </a:cubicBezTo>
                <a:close/>
                <a:moveTo>
                  <a:pt x="11050" y="2357"/>
                </a:moveTo>
                <a:cubicBezTo>
                  <a:pt x="10754" y="2349"/>
                  <a:pt x="10457" y="2350"/>
                  <a:pt x="10162" y="2361"/>
                </a:cubicBezTo>
                <a:cubicBezTo>
                  <a:pt x="9824" y="2373"/>
                  <a:pt x="9488" y="2399"/>
                  <a:pt x="9154" y="2437"/>
                </a:cubicBezTo>
                <a:cubicBezTo>
                  <a:pt x="6182" y="2777"/>
                  <a:pt x="4138" y="3394"/>
                  <a:pt x="1847" y="5679"/>
                </a:cubicBezTo>
                <a:cubicBezTo>
                  <a:pt x="1715" y="5810"/>
                  <a:pt x="1761" y="5992"/>
                  <a:pt x="1949" y="6084"/>
                </a:cubicBezTo>
                <a:cubicBezTo>
                  <a:pt x="2136" y="6177"/>
                  <a:pt x="2395" y="6146"/>
                  <a:pt x="2527" y="6014"/>
                </a:cubicBezTo>
                <a:cubicBezTo>
                  <a:pt x="4661" y="3886"/>
                  <a:pt x="6478" y="3333"/>
                  <a:pt x="9288" y="3011"/>
                </a:cubicBezTo>
                <a:cubicBezTo>
                  <a:pt x="11727" y="2732"/>
                  <a:pt x="14345" y="3216"/>
                  <a:pt x="16290" y="4307"/>
                </a:cubicBezTo>
                <a:cubicBezTo>
                  <a:pt x="17860" y="5186"/>
                  <a:pt x="19546" y="7126"/>
                  <a:pt x="18665" y="11366"/>
                </a:cubicBezTo>
                <a:cubicBezTo>
                  <a:pt x="18632" y="11525"/>
                  <a:pt x="18787" y="11673"/>
                  <a:pt x="19015" y="11696"/>
                </a:cubicBezTo>
                <a:cubicBezTo>
                  <a:pt x="19035" y="11698"/>
                  <a:pt x="19057" y="11698"/>
                  <a:pt x="19077" y="11698"/>
                </a:cubicBezTo>
                <a:cubicBezTo>
                  <a:pt x="19280" y="11698"/>
                  <a:pt x="19456" y="11594"/>
                  <a:pt x="19486" y="11449"/>
                </a:cubicBezTo>
                <a:cubicBezTo>
                  <a:pt x="20004" y="8958"/>
                  <a:pt x="19960" y="5619"/>
                  <a:pt x="16809" y="3853"/>
                </a:cubicBezTo>
                <a:cubicBezTo>
                  <a:pt x="15181" y="2940"/>
                  <a:pt x="13123" y="2416"/>
                  <a:pt x="11050" y="2357"/>
                </a:cubicBezTo>
                <a:close/>
                <a:moveTo>
                  <a:pt x="17948" y="3011"/>
                </a:moveTo>
                <a:cubicBezTo>
                  <a:pt x="17842" y="3016"/>
                  <a:pt x="17738" y="3049"/>
                  <a:pt x="17662" y="3110"/>
                </a:cubicBezTo>
                <a:cubicBezTo>
                  <a:pt x="17512" y="3231"/>
                  <a:pt x="17531" y="3417"/>
                  <a:pt x="17705" y="3522"/>
                </a:cubicBezTo>
                <a:cubicBezTo>
                  <a:pt x="19030" y="4332"/>
                  <a:pt x="19901" y="5435"/>
                  <a:pt x="20295" y="6804"/>
                </a:cubicBezTo>
                <a:cubicBezTo>
                  <a:pt x="20335" y="6942"/>
                  <a:pt x="20508" y="7039"/>
                  <a:pt x="20702" y="7039"/>
                </a:cubicBezTo>
                <a:cubicBezTo>
                  <a:pt x="20729" y="7039"/>
                  <a:pt x="20756" y="7036"/>
                  <a:pt x="20784" y="7032"/>
                </a:cubicBezTo>
                <a:cubicBezTo>
                  <a:pt x="21009" y="7000"/>
                  <a:pt x="21154" y="6847"/>
                  <a:pt x="21109" y="6689"/>
                </a:cubicBezTo>
                <a:cubicBezTo>
                  <a:pt x="20677" y="5192"/>
                  <a:pt x="19717" y="3978"/>
                  <a:pt x="18250" y="3082"/>
                </a:cubicBezTo>
                <a:cubicBezTo>
                  <a:pt x="18164" y="3030"/>
                  <a:pt x="18054" y="3006"/>
                  <a:pt x="17948" y="3011"/>
                </a:cubicBezTo>
                <a:close/>
                <a:moveTo>
                  <a:pt x="11154" y="3788"/>
                </a:moveTo>
                <a:cubicBezTo>
                  <a:pt x="10635" y="3792"/>
                  <a:pt x="10208" y="3802"/>
                  <a:pt x="9814" y="3823"/>
                </a:cubicBezTo>
                <a:cubicBezTo>
                  <a:pt x="9585" y="3835"/>
                  <a:pt x="9412" y="3976"/>
                  <a:pt x="9430" y="4136"/>
                </a:cubicBezTo>
                <a:cubicBezTo>
                  <a:pt x="9447" y="4297"/>
                  <a:pt x="9648" y="4415"/>
                  <a:pt x="9876" y="4404"/>
                </a:cubicBezTo>
                <a:cubicBezTo>
                  <a:pt x="10252" y="4384"/>
                  <a:pt x="10661" y="4374"/>
                  <a:pt x="11161" y="4371"/>
                </a:cubicBezTo>
                <a:cubicBezTo>
                  <a:pt x="14113" y="4354"/>
                  <a:pt x="15680" y="5594"/>
                  <a:pt x="16476" y="6641"/>
                </a:cubicBezTo>
                <a:cubicBezTo>
                  <a:pt x="16846" y="7126"/>
                  <a:pt x="17053" y="7891"/>
                  <a:pt x="17079" y="8851"/>
                </a:cubicBezTo>
                <a:cubicBezTo>
                  <a:pt x="17100" y="9607"/>
                  <a:pt x="17002" y="10370"/>
                  <a:pt x="16903" y="10833"/>
                </a:cubicBezTo>
                <a:cubicBezTo>
                  <a:pt x="16869" y="10993"/>
                  <a:pt x="17026" y="11142"/>
                  <a:pt x="17253" y="11166"/>
                </a:cubicBezTo>
                <a:cubicBezTo>
                  <a:pt x="17274" y="11168"/>
                  <a:pt x="17295" y="11169"/>
                  <a:pt x="17315" y="11169"/>
                </a:cubicBezTo>
                <a:cubicBezTo>
                  <a:pt x="17517" y="11169"/>
                  <a:pt x="17693" y="11065"/>
                  <a:pt x="17724" y="10920"/>
                </a:cubicBezTo>
                <a:cubicBezTo>
                  <a:pt x="17791" y="10611"/>
                  <a:pt x="18341" y="7853"/>
                  <a:pt x="17211" y="6367"/>
                </a:cubicBezTo>
                <a:cubicBezTo>
                  <a:pt x="16476" y="5401"/>
                  <a:pt x="14723" y="3788"/>
                  <a:pt x="11226" y="3788"/>
                </a:cubicBezTo>
                <a:cubicBezTo>
                  <a:pt x="11202" y="3788"/>
                  <a:pt x="11179" y="3788"/>
                  <a:pt x="11154" y="3788"/>
                </a:cubicBezTo>
                <a:close/>
                <a:moveTo>
                  <a:pt x="7747" y="4101"/>
                </a:moveTo>
                <a:cubicBezTo>
                  <a:pt x="7693" y="4099"/>
                  <a:pt x="7638" y="4103"/>
                  <a:pt x="7584" y="4115"/>
                </a:cubicBezTo>
                <a:cubicBezTo>
                  <a:pt x="6328" y="4411"/>
                  <a:pt x="5310" y="4929"/>
                  <a:pt x="4383" y="5747"/>
                </a:cubicBezTo>
                <a:cubicBezTo>
                  <a:pt x="2175" y="7694"/>
                  <a:pt x="2672" y="10159"/>
                  <a:pt x="2988" y="11129"/>
                </a:cubicBezTo>
                <a:cubicBezTo>
                  <a:pt x="3488" y="12660"/>
                  <a:pt x="5288" y="15181"/>
                  <a:pt x="7328" y="16583"/>
                </a:cubicBezTo>
                <a:cubicBezTo>
                  <a:pt x="9933" y="18374"/>
                  <a:pt x="12638" y="19625"/>
                  <a:pt x="17375" y="19905"/>
                </a:cubicBezTo>
                <a:cubicBezTo>
                  <a:pt x="17386" y="19905"/>
                  <a:pt x="17400" y="19905"/>
                  <a:pt x="17412" y="19905"/>
                </a:cubicBezTo>
                <a:cubicBezTo>
                  <a:pt x="17625" y="19905"/>
                  <a:pt x="17805" y="19790"/>
                  <a:pt x="17824" y="19638"/>
                </a:cubicBezTo>
                <a:cubicBezTo>
                  <a:pt x="17843" y="19478"/>
                  <a:pt x="17675" y="19337"/>
                  <a:pt x="17446" y="19324"/>
                </a:cubicBezTo>
                <a:cubicBezTo>
                  <a:pt x="12958" y="19058"/>
                  <a:pt x="10388" y="17870"/>
                  <a:pt x="7911" y="16167"/>
                </a:cubicBezTo>
                <a:cubicBezTo>
                  <a:pt x="5979" y="14839"/>
                  <a:pt x="4273" y="12450"/>
                  <a:pt x="3800" y="10999"/>
                </a:cubicBezTo>
                <a:cubicBezTo>
                  <a:pt x="3510" y="10111"/>
                  <a:pt x="3049" y="7859"/>
                  <a:pt x="5033" y="6110"/>
                </a:cubicBezTo>
                <a:cubicBezTo>
                  <a:pt x="5856" y="5384"/>
                  <a:pt x="6750" y="4926"/>
                  <a:pt x="7847" y="4668"/>
                </a:cubicBezTo>
                <a:cubicBezTo>
                  <a:pt x="8064" y="4617"/>
                  <a:pt x="8183" y="4452"/>
                  <a:pt x="8110" y="4300"/>
                </a:cubicBezTo>
                <a:cubicBezTo>
                  <a:pt x="8055" y="4185"/>
                  <a:pt x="7909" y="4110"/>
                  <a:pt x="7747" y="4101"/>
                </a:cubicBezTo>
                <a:close/>
                <a:moveTo>
                  <a:pt x="10497" y="5117"/>
                </a:moveTo>
                <a:cubicBezTo>
                  <a:pt x="9985" y="5127"/>
                  <a:pt x="9469" y="5180"/>
                  <a:pt x="8963" y="5279"/>
                </a:cubicBezTo>
                <a:cubicBezTo>
                  <a:pt x="7537" y="5556"/>
                  <a:pt x="6334" y="6162"/>
                  <a:pt x="5579" y="6987"/>
                </a:cubicBezTo>
                <a:cubicBezTo>
                  <a:pt x="4716" y="7928"/>
                  <a:pt x="4459" y="9116"/>
                  <a:pt x="4837" y="10425"/>
                </a:cubicBezTo>
                <a:cubicBezTo>
                  <a:pt x="5102" y="11342"/>
                  <a:pt x="5659" y="12347"/>
                  <a:pt x="6402" y="13254"/>
                </a:cubicBezTo>
                <a:cubicBezTo>
                  <a:pt x="6479" y="13348"/>
                  <a:pt x="6618" y="13400"/>
                  <a:pt x="6762" y="13400"/>
                </a:cubicBezTo>
                <a:cubicBezTo>
                  <a:pt x="6833" y="13400"/>
                  <a:pt x="6903" y="13388"/>
                  <a:pt x="6968" y="13362"/>
                </a:cubicBezTo>
                <a:cubicBezTo>
                  <a:pt x="7167" y="13282"/>
                  <a:pt x="7236" y="13103"/>
                  <a:pt x="7122" y="12964"/>
                </a:cubicBezTo>
                <a:cubicBezTo>
                  <a:pt x="6432" y="12122"/>
                  <a:pt x="5897" y="11155"/>
                  <a:pt x="5653" y="10310"/>
                </a:cubicBezTo>
                <a:cubicBezTo>
                  <a:pt x="4890" y="7666"/>
                  <a:pt x="7078" y="6250"/>
                  <a:pt x="9184" y="5841"/>
                </a:cubicBezTo>
                <a:cubicBezTo>
                  <a:pt x="12083" y="5277"/>
                  <a:pt x="14296" y="6355"/>
                  <a:pt x="14983" y="7710"/>
                </a:cubicBezTo>
                <a:cubicBezTo>
                  <a:pt x="15376" y="8486"/>
                  <a:pt x="15321" y="9279"/>
                  <a:pt x="15206" y="9807"/>
                </a:cubicBezTo>
                <a:cubicBezTo>
                  <a:pt x="15171" y="9967"/>
                  <a:pt x="15326" y="10115"/>
                  <a:pt x="15553" y="10140"/>
                </a:cubicBezTo>
                <a:cubicBezTo>
                  <a:pt x="15780" y="10164"/>
                  <a:pt x="15993" y="10055"/>
                  <a:pt x="16027" y="9896"/>
                </a:cubicBezTo>
                <a:cubicBezTo>
                  <a:pt x="16156" y="9302"/>
                  <a:pt x="16215" y="8405"/>
                  <a:pt x="15764" y="7515"/>
                </a:cubicBezTo>
                <a:cubicBezTo>
                  <a:pt x="15274" y="6547"/>
                  <a:pt x="14301" y="5825"/>
                  <a:pt x="12950" y="5428"/>
                </a:cubicBezTo>
                <a:cubicBezTo>
                  <a:pt x="12187" y="5204"/>
                  <a:pt x="11348" y="5100"/>
                  <a:pt x="10497" y="5117"/>
                </a:cubicBezTo>
                <a:close/>
                <a:moveTo>
                  <a:pt x="10248" y="6470"/>
                </a:moveTo>
                <a:cubicBezTo>
                  <a:pt x="9713" y="6493"/>
                  <a:pt x="9194" y="6588"/>
                  <a:pt x="8722" y="6755"/>
                </a:cubicBezTo>
                <a:cubicBezTo>
                  <a:pt x="7320" y="7253"/>
                  <a:pt x="6114" y="8504"/>
                  <a:pt x="6936" y="10524"/>
                </a:cubicBezTo>
                <a:cubicBezTo>
                  <a:pt x="8635" y="14696"/>
                  <a:pt x="12975" y="16231"/>
                  <a:pt x="13159" y="16294"/>
                </a:cubicBezTo>
                <a:cubicBezTo>
                  <a:pt x="13218" y="16314"/>
                  <a:pt x="13281" y="16326"/>
                  <a:pt x="13343" y="16326"/>
                </a:cubicBezTo>
                <a:cubicBezTo>
                  <a:pt x="13496" y="16326"/>
                  <a:pt x="13642" y="16265"/>
                  <a:pt x="13715" y="16162"/>
                </a:cubicBezTo>
                <a:cubicBezTo>
                  <a:pt x="13816" y="16018"/>
                  <a:pt x="13732" y="15844"/>
                  <a:pt x="13526" y="15772"/>
                </a:cubicBezTo>
                <a:cubicBezTo>
                  <a:pt x="13516" y="15769"/>
                  <a:pt x="12465" y="15398"/>
                  <a:pt x="11231" y="14548"/>
                </a:cubicBezTo>
                <a:cubicBezTo>
                  <a:pt x="10096" y="13767"/>
                  <a:pt x="8569" y="12407"/>
                  <a:pt x="7737" y="10364"/>
                </a:cubicBezTo>
                <a:cubicBezTo>
                  <a:pt x="7157" y="8938"/>
                  <a:pt x="7664" y="7783"/>
                  <a:pt x="9097" y="7275"/>
                </a:cubicBezTo>
                <a:cubicBezTo>
                  <a:pt x="10284" y="6854"/>
                  <a:pt x="12161" y="6945"/>
                  <a:pt x="13479" y="8138"/>
                </a:cubicBezTo>
                <a:cubicBezTo>
                  <a:pt x="13620" y="8265"/>
                  <a:pt x="13880" y="8289"/>
                  <a:pt x="14062" y="8190"/>
                </a:cubicBezTo>
                <a:cubicBezTo>
                  <a:pt x="14244" y="8091"/>
                  <a:pt x="14277" y="7909"/>
                  <a:pt x="14137" y="7781"/>
                </a:cubicBezTo>
                <a:cubicBezTo>
                  <a:pt x="13443" y="7154"/>
                  <a:pt x="12536" y="6728"/>
                  <a:pt x="11514" y="6552"/>
                </a:cubicBezTo>
                <a:cubicBezTo>
                  <a:pt x="11273" y="6510"/>
                  <a:pt x="11031" y="6484"/>
                  <a:pt x="10789" y="6472"/>
                </a:cubicBezTo>
                <a:cubicBezTo>
                  <a:pt x="10608" y="6463"/>
                  <a:pt x="10427" y="6463"/>
                  <a:pt x="10248" y="6470"/>
                </a:cubicBezTo>
                <a:close/>
                <a:moveTo>
                  <a:pt x="1512" y="6625"/>
                </a:moveTo>
                <a:cubicBezTo>
                  <a:pt x="1351" y="6634"/>
                  <a:pt x="1203" y="6710"/>
                  <a:pt x="1150" y="6825"/>
                </a:cubicBezTo>
                <a:cubicBezTo>
                  <a:pt x="839" y="7491"/>
                  <a:pt x="639" y="8405"/>
                  <a:pt x="639" y="9153"/>
                </a:cubicBezTo>
                <a:cubicBezTo>
                  <a:pt x="639" y="9314"/>
                  <a:pt x="826" y="9444"/>
                  <a:pt x="1055" y="9444"/>
                </a:cubicBezTo>
                <a:cubicBezTo>
                  <a:pt x="1285" y="9444"/>
                  <a:pt x="1470" y="9314"/>
                  <a:pt x="1470" y="9153"/>
                </a:cubicBezTo>
                <a:cubicBezTo>
                  <a:pt x="1470" y="8461"/>
                  <a:pt x="1656" y="7618"/>
                  <a:pt x="1941" y="7006"/>
                </a:cubicBezTo>
                <a:cubicBezTo>
                  <a:pt x="2012" y="6853"/>
                  <a:pt x="1894" y="6687"/>
                  <a:pt x="1676" y="6637"/>
                </a:cubicBezTo>
                <a:cubicBezTo>
                  <a:pt x="1621" y="6625"/>
                  <a:pt x="1566" y="6622"/>
                  <a:pt x="1512" y="6625"/>
                </a:cubicBezTo>
                <a:close/>
                <a:moveTo>
                  <a:pt x="11102" y="7922"/>
                </a:moveTo>
                <a:cubicBezTo>
                  <a:pt x="10771" y="7915"/>
                  <a:pt x="10417" y="7967"/>
                  <a:pt x="10042" y="8101"/>
                </a:cubicBezTo>
                <a:cubicBezTo>
                  <a:pt x="8587" y="8624"/>
                  <a:pt x="8194" y="9727"/>
                  <a:pt x="8993" y="11053"/>
                </a:cubicBezTo>
                <a:cubicBezTo>
                  <a:pt x="9788" y="12373"/>
                  <a:pt x="11391" y="13857"/>
                  <a:pt x="12891" y="14663"/>
                </a:cubicBezTo>
                <a:cubicBezTo>
                  <a:pt x="15646" y="16143"/>
                  <a:pt x="19243" y="16329"/>
                  <a:pt x="19394" y="16336"/>
                </a:cubicBezTo>
                <a:cubicBezTo>
                  <a:pt x="19404" y="16336"/>
                  <a:pt x="19412" y="16336"/>
                  <a:pt x="19422" y="16336"/>
                </a:cubicBezTo>
                <a:cubicBezTo>
                  <a:pt x="19638" y="16336"/>
                  <a:pt x="19821" y="16219"/>
                  <a:pt x="19836" y="16065"/>
                </a:cubicBezTo>
                <a:cubicBezTo>
                  <a:pt x="19851" y="15904"/>
                  <a:pt x="19678" y="15764"/>
                  <a:pt x="19449" y="15753"/>
                </a:cubicBezTo>
                <a:cubicBezTo>
                  <a:pt x="19414" y="15752"/>
                  <a:pt x="15948" y="15571"/>
                  <a:pt x="13397" y="14200"/>
                </a:cubicBezTo>
                <a:cubicBezTo>
                  <a:pt x="12022" y="13462"/>
                  <a:pt x="10493" y="12042"/>
                  <a:pt x="9760" y="10825"/>
                </a:cubicBezTo>
                <a:cubicBezTo>
                  <a:pt x="9140" y="9796"/>
                  <a:pt x="9382" y="8993"/>
                  <a:pt x="10422" y="8620"/>
                </a:cubicBezTo>
                <a:cubicBezTo>
                  <a:pt x="10781" y="8491"/>
                  <a:pt x="11732" y="8149"/>
                  <a:pt x="13216" y="9844"/>
                </a:cubicBezTo>
                <a:cubicBezTo>
                  <a:pt x="13657" y="10347"/>
                  <a:pt x="14785" y="11410"/>
                  <a:pt x="15342" y="11767"/>
                </a:cubicBezTo>
                <a:cubicBezTo>
                  <a:pt x="15512" y="11876"/>
                  <a:pt x="15773" y="11867"/>
                  <a:pt x="15928" y="11748"/>
                </a:cubicBezTo>
                <a:cubicBezTo>
                  <a:pt x="16083" y="11630"/>
                  <a:pt x="16072" y="11446"/>
                  <a:pt x="15903" y="11338"/>
                </a:cubicBezTo>
                <a:cubicBezTo>
                  <a:pt x="15437" y="11038"/>
                  <a:pt x="14376" y="10055"/>
                  <a:pt x="13926" y="9540"/>
                </a:cubicBezTo>
                <a:cubicBezTo>
                  <a:pt x="13547" y="9107"/>
                  <a:pt x="12538" y="7955"/>
                  <a:pt x="11102" y="7922"/>
                </a:cubicBezTo>
                <a:close/>
                <a:moveTo>
                  <a:pt x="21077" y="8390"/>
                </a:moveTo>
                <a:cubicBezTo>
                  <a:pt x="20847" y="8397"/>
                  <a:pt x="20669" y="8534"/>
                  <a:pt x="20680" y="8694"/>
                </a:cubicBezTo>
                <a:cubicBezTo>
                  <a:pt x="20740" y="9617"/>
                  <a:pt x="20680" y="10537"/>
                  <a:pt x="20496" y="11506"/>
                </a:cubicBezTo>
                <a:cubicBezTo>
                  <a:pt x="20466" y="11666"/>
                  <a:pt x="20626" y="11812"/>
                  <a:pt x="20853" y="11833"/>
                </a:cubicBezTo>
                <a:cubicBezTo>
                  <a:pt x="20872" y="11835"/>
                  <a:pt x="20890" y="11835"/>
                  <a:pt x="20908" y="11835"/>
                </a:cubicBezTo>
                <a:cubicBezTo>
                  <a:pt x="21113" y="11835"/>
                  <a:pt x="21292" y="11730"/>
                  <a:pt x="21320" y="11583"/>
                </a:cubicBezTo>
                <a:cubicBezTo>
                  <a:pt x="21510" y="10579"/>
                  <a:pt x="21573" y="9626"/>
                  <a:pt x="21511" y="8668"/>
                </a:cubicBezTo>
                <a:cubicBezTo>
                  <a:pt x="21500" y="8508"/>
                  <a:pt x="21307" y="8385"/>
                  <a:pt x="21077" y="8390"/>
                </a:cubicBezTo>
                <a:close/>
                <a:moveTo>
                  <a:pt x="11308" y="9289"/>
                </a:moveTo>
                <a:cubicBezTo>
                  <a:pt x="11114" y="9271"/>
                  <a:pt x="10939" y="9303"/>
                  <a:pt x="10799" y="9347"/>
                </a:cubicBezTo>
                <a:cubicBezTo>
                  <a:pt x="10472" y="9448"/>
                  <a:pt x="10334" y="9609"/>
                  <a:pt x="10276" y="9727"/>
                </a:cubicBezTo>
                <a:cubicBezTo>
                  <a:pt x="10099" y="10088"/>
                  <a:pt x="10395" y="10523"/>
                  <a:pt x="10769" y="11013"/>
                </a:cubicBezTo>
                <a:cubicBezTo>
                  <a:pt x="11153" y="11514"/>
                  <a:pt x="12114" y="12574"/>
                  <a:pt x="13280" y="13371"/>
                </a:cubicBezTo>
                <a:cubicBezTo>
                  <a:pt x="13445" y="13483"/>
                  <a:pt x="13708" y="13481"/>
                  <a:pt x="13869" y="13366"/>
                </a:cubicBezTo>
                <a:cubicBezTo>
                  <a:pt x="14029" y="13250"/>
                  <a:pt x="14025" y="13066"/>
                  <a:pt x="13861" y="12953"/>
                </a:cubicBezTo>
                <a:cubicBezTo>
                  <a:pt x="12765" y="12204"/>
                  <a:pt x="11838" y="11175"/>
                  <a:pt x="11501" y="10736"/>
                </a:cubicBezTo>
                <a:cubicBezTo>
                  <a:pt x="11361" y="10553"/>
                  <a:pt x="10989" y="10066"/>
                  <a:pt x="11062" y="9917"/>
                </a:cubicBezTo>
                <a:cubicBezTo>
                  <a:pt x="11064" y="9912"/>
                  <a:pt x="11070" y="9898"/>
                  <a:pt x="11134" y="9879"/>
                </a:cubicBezTo>
                <a:cubicBezTo>
                  <a:pt x="11194" y="9860"/>
                  <a:pt x="11223" y="9852"/>
                  <a:pt x="11338" y="9934"/>
                </a:cubicBezTo>
                <a:cubicBezTo>
                  <a:pt x="11513" y="10060"/>
                  <a:pt x="11726" y="10312"/>
                  <a:pt x="11975" y="10604"/>
                </a:cubicBezTo>
                <a:cubicBezTo>
                  <a:pt x="12508" y="11228"/>
                  <a:pt x="13501" y="12390"/>
                  <a:pt x="15439" y="13160"/>
                </a:cubicBezTo>
                <a:cubicBezTo>
                  <a:pt x="17682" y="14052"/>
                  <a:pt x="20201" y="14171"/>
                  <a:pt x="20307" y="14176"/>
                </a:cubicBezTo>
                <a:cubicBezTo>
                  <a:pt x="20316" y="14176"/>
                  <a:pt x="20326" y="14176"/>
                  <a:pt x="20335" y="14176"/>
                </a:cubicBezTo>
                <a:cubicBezTo>
                  <a:pt x="20552" y="14176"/>
                  <a:pt x="20735" y="14057"/>
                  <a:pt x="20749" y="13903"/>
                </a:cubicBezTo>
                <a:cubicBezTo>
                  <a:pt x="20763" y="13742"/>
                  <a:pt x="20588" y="13604"/>
                  <a:pt x="20359" y="13593"/>
                </a:cubicBezTo>
                <a:cubicBezTo>
                  <a:pt x="20335" y="13592"/>
                  <a:pt x="17920" y="13476"/>
                  <a:pt x="15849" y="12653"/>
                </a:cubicBezTo>
                <a:cubicBezTo>
                  <a:pt x="14101" y="11958"/>
                  <a:pt x="13183" y="10883"/>
                  <a:pt x="12690" y="10305"/>
                </a:cubicBezTo>
                <a:cubicBezTo>
                  <a:pt x="12403" y="9968"/>
                  <a:pt x="12175" y="9700"/>
                  <a:pt x="11931" y="9526"/>
                </a:cubicBezTo>
                <a:cubicBezTo>
                  <a:pt x="11717" y="9373"/>
                  <a:pt x="11502" y="9307"/>
                  <a:pt x="11308" y="9289"/>
                </a:cubicBezTo>
                <a:close/>
                <a:moveTo>
                  <a:pt x="1214" y="10075"/>
                </a:moveTo>
                <a:cubicBezTo>
                  <a:pt x="985" y="10089"/>
                  <a:pt x="817" y="10231"/>
                  <a:pt x="837" y="10392"/>
                </a:cubicBezTo>
                <a:cubicBezTo>
                  <a:pt x="997" y="11678"/>
                  <a:pt x="2204" y="14433"/>
                  <a:pt x="3968" y="16049"/>
                </a:cubicBezTo>
                <a:cubicBezTo>
                  <a:pt x="4762" y="16776"/>
                  <a:pt x="5614" y="17435"/>
                  <a:pt x="6499" y="18009"/>
                </a:cubicBezTo>
                <a:cubicBezTo>
                  <a:pt x="6579" y="18061"/>
                  <a:pt x="6681" y="18087"/>
                  <a:pt x="6782" y="18087"/>
                </a:cubicBezTo>
                <a:cubicBezTo>
                  <a:pt x="6894" y="18087"/>
                  <a:pt x="7005" y="18055"/>
                  <a:pt x="7087" y="17993"/>
                </a:cubicBezTo>
                <a:cubicBezTo>
                  <a:pt x="7243" y="17875"/>
                  <a:pt x="7231" y="17690"/>
                  <a:pt x="7062" y="17581"/>
                </a:cubicBezTo>
                <a:cubicBezTo>
                  <a:pt x="6212" y="17030"/>
                  <a:pt x="5393" y="16395"/>
                  <a:pt x="4628" y="15694"/>
                </a:cubicBezTo>
                <a:cubicBezTo>
                  <a:pt x="2959" y="14165"/>
                  <a:pt x="1815" y="11559"/>
                  <a:pt x="1663" y="10341"/>
                </a:cubicBezTo>
                <a:cubicBezTo>
                  <a:pt x="1643" y="10181"/>
                  <a:pt x="1443" y="10061"/>
                  <a:pt x="1214" y="10075"/>
                </a:cubicBezTo>
                <a:close/>
                <a:moveTo>
                  <a:pt x="17037" y="11823"/>
                </a:moveTo>
                <a:cubicBezTo>
                  <a:pt x="16875" y="11823"/>
                  <a:pt x="16720" y="11889"/>
                  <a:pt x="16652" y="12000"/>
                </a:cubicBezTo>
                <a:cubicBezTo>
                  <a:pt x="16563" y="12148"/>
                  <a:pt x="16662" y="12320"/>
                  <a:pt x="16873" y="12383"/>
                </a:cubicBezTo>
                <a:cubicBezTo>
                  <a:pt x="18934" y="12996"/>
                  <a:pt x="20622" y="13006"/>
                  <a:pt x="20707" y="13006"/>
                </a:cubicBezTo>
                <a:cubicBezTo>
                  <a:pt x="20936" y="13005"/>
                  <a:pt x="21122" y="12874"/>
                  <a:pt x="21121" y="12713"/>
                </a:cubicBezTo>
                <a:cubicBezTo>
                  <a:pt x="21121" y="12553"/>
                  <a:pt x="20937" y="12423"/>
                  <a:pt x="20707" y="12423"/>
                </a:cubicBezTo>
                <a:cubicBezTo>
                  <a:pt x="20687" y="12423"/>
                  <a:pt x="19112" y="12417"/>
                  <a:pt x="17198" y="11847"/>
                </a:cubicBezTo>
                <a:cubicBezTo>
                  <a:pt x="17146" y="11832"/>
                  <a:pt x="17091" y="11823"/>
                  <a:pt x="17037" y="11823"/>
                </a:cubicBezTo>
                <a:close/>
                <a:moveTo>
                  <a:pt x="361" y="12860"/>
                </a:moveTo>
                <a:cubicBezTo>
                  <a:pt x="133" y="12881"/>
                  <a:pt x="-27" y="13027"/>
                  <a:pt x="3" y="13186"/>
                </a:cubicBezTo>
                <a:cubicBezTo>
                  <a:pt x="130" y="13851"/>
                  <a:pt x="640" y="14606"/>
                  <a:pt x="976" y="15105"/>
                </a:cubicBezTo>
                <a:cubicBezTo>
                  <a:pt x="1063" y="15235"/>
                  <a:pt x="1138" y="15347"/>
                  <a:pt x="1189" y="15432"/>
                </a:cubicBezTo>
                <a:cubicBezTo>
                  <a:pt x="1257" y="15543"/>
                  <a:pt x="1410" y="15609"/>
                  <a:pt x="1571" y="15609"/>
                </a:cubicBezTo>
                <a:cubicBezTo>
                  <a:pt x="1626" y="15609"/>
                  <a:pt x="1682" y="15602"/>
                  <a:pt x="1735" y="15586"/>
                </a:cubicBezTo>
                <a:cubicBezTo>
                  <a:pt x="1947" y="15523"/>
                  <a:pt x="2043" y="15352"/>
                  <a:pt x="1954" y="15204"/>
                </a:cubicBezTo>
                <a:cubicBezTo>
                  <a:pt x="1896" y="15108"/>
                  <a:pt x="1819" y="14991"/>
                  <a:pt x="1728" y="14856"/>
                </a:cubicBezTo>
                <a:cubicBezTo>
                  <a:pt x="1414" y="14390"/>
                  <a:pt x="939" y="13685"/>
                  <a:pt x="830" y="13110"/>
                </a:cubicBezTo>
                <a:cubicBezTo>
                  <a:pt x="799" y="12950"/>
                  <a:pt x="588" y="12838"/>
                  <a:pt x="361" y="12860"/>
                </a:cubicBezTo>
                <a:close/>
                <a:moveTo>
                  <a:pt x="15129" y="13701"/>
                </a:moveTo>
                <a:cubicBezTo>
                  <a:pt x="14967" y="13694"/>
                  <a:pt x="14807" y="13753"/>
                  <a:pt x="14730" y="13861"/>
                </a:cubicBezTo>
                <a:cubicBezTo>
                  <a:pt x="14627" y="14005"/>
                  <a:pt x="14711" y="14180"/>
                  <a:pt x="14916" y="14253"/>
                </a:cubicBezTo>
                <a:cubicBezTo>
                  <a:pt x="17269" y="15080"/>
                  <a:pt x="19720" y="15239"/>
                  <a:pt x="19824" y="15246"/>
                </a:cubicBezTo>
                <a:cubicBezTo>
                  <a:pt x="19836" y="15246"/>
                  <a:pt x="19849" y="15247"/>
                  <a:pt x="19861" y="15247"/>
                </a:cubicBezTo>
                <a:cubicBezTo>
                  <a:pt x="20074" y="15247"/>
                  <a:pt x="20254" y="15133"/>
                  <a:pt x="20273" y="14981"/>
                </a:cubicBezTo>
                <a:cubicBezTo>
                  <a:pt x="20293" y="14821"/>
                  <a:pt x="20124" y="14679"/>
                  <a:pt x="19895" y="14665"/>
                </a:cubicBezTo>
                <a:cubicBezTo>
                  <a:pt x="19872" y="14663"/>
                  <a:pt x="17494" y="14508"/>
                  <a:pt x="15288" y="13733"/>
                </a:cubicBezTo>
                <a:cubicBezTo>
                  <a:pt x="15236" y="13714"/>
                  <a:pt x="15183" y="13704"/>
                  <a:pt x="15129" y="13701"/>
                </a:cubicBezTo>
                <a:close/>
                <a:moveTo>
                  <a:pt x="7941" y="14159"/>
                </a:moveTo>
                <a:cubicBezTo>
                  <a:pt x="7888" y="14166"/>
                  <a:pt x="7837" y="14180"/>
                  <a:pt x="7789" y="14202"/>
                </a:cubicBezTo>
                <a:cubicBezTo>
                  <a:pt x="7599" y="14292"/>
                  <a:pt x="7547" y="14474"/>
                  <a:pt x="7675" y="14607"/>
                </a:cubicBezTo>
                <a:cubicBezTo>
                  <a:pt x="8981" y="15969"/>
                  <a:pt x="10833" y="17022"/>
                  <a:pt x="13179" y="17738"/>
                </a:cubicBezTo>
                <a:cubicBezTo>
                  <a:pt x="15328" y="18393"/>
                  <a:pt x="17275" y="18577"/>
                  <a:pt x="18243" y="18628"/>
                </a:cubicBezTo>
                <a:cubicBezTo>
                  <a:pt x="18254" y="18629"/>
                  <a:pt x="18262" y="18628"/>
                  <a:pt x="18273" y="18628"/>
                </a:cubicBezTo>
                <a:cubicBezTo>
                  <a:pt x="18488" y="18628"/>
                  <a:pt x="18671" y="18512"/>
                  <a:pt x="18687" y="18359"/>
                </a:cubicBezTo>
                <a:cubicBezTo>
                  <a:pt x="18704" y="18198"/>
                  <a:pt x="18534" y="18058"/>
                  <a:pt x="18305" y="18045"/>
                </a:cubicBezTo>
                <a:cubicBezTo>
                  <a:pt x="17568" y="18007"/>
                  <a:pt x="15624" y="17848"/>
                  <a:pt x="13511" y="17204"/>
                </a:cubicBezTo>
                <a:cubicBezTo>
                  <a:pt x="11313" y="16533"/>
                  <a:pt x="9581" y="15550"/>
                  <a:pt x="8365" y="14282"/>
                </a:cubicBezTo>
                <a:cubicBezTo>
                  <a:pt x="8269" y="14182"/>
                  <a:pt x="8100" y="14137"/>
                  <a:pt x="7941" y="14159"/>
                </a:cubicBezTo>
                <a:close/>
                <a:moveTo>
                  <a:pt x="2435" y="16226"/>
                </a:moveTo>
                <a:cubicBezTo>
                  <a:pt x="2329" y="16217"/>
                  <a:pt x="2218" y="16236"/>
                  <a:pt x="2127" y="16286"/>
                </a:cubicBezTo>
                <a:cubicBezTo>
                  <a:pt x="1946" y="16384"/>
                  <a:pt x="1915" y="16567"/>
                  <a:pt x="2055" y="16694"/>
                </a:cubicBezTo>
                <a:cubicBezTo>
                  <a:pt x="4640" y="19029"/>
                  <a:pt x="6844" y="20424"/>
                  <a:pt x="11722" y="21572"/>
                </a:cubicBezTo>
                <a:cubicBezTo>
                  <a:pt x="11766" y="21583"/>
                  <a:pt x="11810" y="21588"/>
                  <a:pt x="11854" y="21588"/>
                </a:cubicBezTo>
                <a:cubicBezTo>
                  <a:pt x="12027" y="21588"/>
                  <a:pt x="12190" y="21512"/>
                  <a:pt x="12248" y="21390"/>
                </a:cubicBezTo>
                <a:cubicBezTo>
                  <a:pt x="12321" y="21237"/>
                  <a:pt x="12205" y="21072"/>
                  <a:pt x="11988" y="21021"/>
                </a:cubicBezTo>
                <a:cubicBezTo>
                  <a:pt x="7283" y="19913"/>
                  <a:pt x="5249" y="18627"/>
                  <a:pt x="2713" y="16336"/>
                </a:cubicBezTo>
                <a:cubicBezTo>
                  <a:pt x="2642" y="16272"/>
                  <a:pt x="2541" y="16236"/>
                  <a:pt x="2435" y="16226"/>
                </a:cubicBezTo>
                <a:close/>
                <a:moveTo>
                  <a:pt x="15586" y="16372"/>
                </a:moveTo>
                <a:cubicBezTo>
                  <a:pt x="15424" y="16378"/>
                  <a:pt x="15275" y="16450"/>
                  <a:pt x="15216" y="16564"/>
                </a:cubicBezTo>
                <a:cubicBezTo>
                  <a:pt x="15137" y="16715"/>
                  <a:pt x="15246" y="16882"/>
                  <a:pt x="15461" y="16938"/>
                </a:cubicBezTo>
                <a:cubicBezTo>
                  <a:pt x="17305" y="17412"/>
                  <a:pt x="18763" y="17461"/>
                  <a:pt x="18824" y="17463"/>
                </a:cubicBezTo>
                <a:cubicBezTo>
                  <a:pt x="18830" y="17463"/>
                  <a:pt x="18837" y="17463"/>
                  <a:pt x="18843" y="17463"/>
                </a:cubicBezTo>
                <a:cubicBezTo>
                  <a:pt x="19065" y="17463"/>
                  <a:pt x="19248" y="17341"/>
                  <a:pt x="19258" y="17185"/>
                </a:cubicBezTo>
                <a:cubicBezTo>
                  <a:pt x="19268" y="17024"/>
                  <a:pt x="19090" y="16889"/>
                  <a:pt x="18861" y="16882"/>
                </a:cubicBezTo>
                <a:cubicBezTo>
                  <a:pt x="18847" y="16882"/>
                  <a:pt x="17473" y="16833"/>
                  <a:pt x="15749" y="16390"/>
                </a:cubicBezTo>
                <a:cubicBezTo>
                  <a:pt x="15695" y="16376"/>
                  <a:pt x="15639" y="16371"/>
                  <a:pt x="15586" y="16372"/>
                </a:cubicBezTo>
                <a:close/>
                <a:moveTo>
                  <a:pt x="3038" y="18536"/>
                </a:moveTo>
                <a:cubicBezTo>
                  <a:pt x="2932" y="18530"/>
                  <a:pt x="2822" y="18553"/>
                  <a:pt x="2735" y="18605"/>
                </a:cubicBezTo>
                <a:cubicBezTo>
                  <a:pt x="2561" y="18710"/>
                  <a:pt x="2539" y="18894"/>
                  <a:pt x="2688" y="19016"/>
                </a:cubicBezTo>
                <a:cubicBezTo>
                  <a:pt x="3629" y="19787"/>
                  <a:pt x="4952" y="20590"/>
                  <a:pt x="6224" y="21164"/>
                </a:cubicBezTo>
                <a:cubicBezTo>
                  <a:pt x="6293" y="21195"/>
                  <a:pt x="6370" y="21209"/>
                  <a:pt x="6447" y="21209"/>
                </a:cubicBezTo>
                <a:cubicBezTo>
                  <a:pt x="6584" y="21209"/>
                  <a:pt x="6718" y="21162"/>
                  <a:pt x="6797" y="21075"/>
                </a:cubicBezTo>
                <a:cubicBezTo>
                  <a:pt x="6921" y="20940"/>
                  <a:pt x="6866" y="20760"/>
                  <a:pt x="6673" y="20673"/>
                </a:cubicBezTo>
                <a:cubicBezTo>
                  <a:pt x="5741" y="20253"/>
                  <a:pt x="4370" y="19497"/>
                  <a:pt x="3321" y="18637"/>
                </a:cubicBezTo>
                <a:cubicBezTo>
                  <a:pt x="3246" y="18576"/>
                  <a:pt x="3144" y="18542"/>
                  <a:pt x="3038" y="18536"/>
                </a:cubicBezTo>
                <a:close/>
                <a:moveTo>
                  <a:pt x="8531" y="18541"/>
                </a:moveTo>
                <a:cubicBezTo>
                  <a:pt x="8427" y="18554"/>
                  <a:pt x="8329" y="18595"/>
                  <a:pt x="8263" y="18661"/>
                </a:cubicBezTo>
                <a:cubicBezTo>
                  <a:pt x="8132" y="18793"/>
                  <a:pt x="8179" y="18974"/>
                  <a:pt x="8368" y="19066"/>
                </a:cubicBezTo>
                <a:cubicBezTo>
                  <a:pt x="11665" y="20673"/>
                  <a:pt x="15613" y="21036"/>
                  <a:pt x="15779" y="21051"/>
                </a:cubicBezTo>
                <a:cubicBezTo>
                  <a:pt x="15797" y="21052"/>
                  <a:pt x="15814" y="21052"/>
                  <a:pt x="15831" y="21052"/>
                </a:cubicBezTo>
                <a:cubicBezTo>
                  <a:pt x="16038" y="21052"/>
                  <a:pt x="16217" y="20946"/>
                  <a:pt x="16243" y="20798"/>
                </a:cubicBezTo>
                <a:cubicBezTo>
                  <a:pt x="16272" y="20639"/>
                  <a:pt x="16111" y="20492"/>
                  <a:pt x="15883" y="20472"/>
                </a:cubicBezTo>
                <a:cubicBezTo>
                  <a:pt x="15845" y="20468"/>
                  <a:pt x="11972" y="20114"/>
                  <a:pt x="8842" y="18588"/>
                </a:cubicBezTo>
                <a:cubicBezTo>
                  <a:pt x="8747" y="18542"/>
                  <a:pt x="8636" y="18528"/>
                  <a:pt x="8531" y="18541"/>
                </a:cubicBezTo>
                <a:close/>
              </a:path>
            </a:pathLst>
          </a:custGeom>
          <a:gradFill>
            <a:gsLst>
              <a:gs pos="0">
                <a:srgbClr val="FFD703"/>
              </a:gs>
              <a:gs pos="100000">
                <a:srgbClr val="BA2110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0" name="Google Shape;540;p14"/>
          <p:cNvSpPr/>
          <p:nvPr/>
        </p:nvSpPr>
        <p:spPr>
          <a:xfrm>
            <a:off x="7549891" y="5818204"/>
            <a:ext cx="495817" cy="709166"/>
          </a:xfrm>
          <a:custGeom>
            <a:rect b="b" l="l" r="r" t="t"/>
            <a:pathLst>
              <a:path extrusionOk="0" h="21588" w="21534">
                <a:moveTo>
                  <a:pt x="11315" y="2"/>
                </a:moveTo>
                <a:cubicBezTo>
                  <a:pt x="10522" y="-12"/>
                  <a:pt x="9695" y="42"/>
                  <a:pt x="8757" y="162"/>
                </a:cubicBezTo>
                <a:cubicBezTo>
                  <a:pt x="8531" y="191"/>
                  <a:pt x="8383" y="343"/>
                  <a:pt x="8425" y="502"/>
                </a:cubicBezTo>
                <a:cubicBezTo>
                  <a:pt x="8466" y="660"/>
                  <a:pt x="8683" y="764"/>
                  <a:pt x="8909" y="735"/>
                </a:cubicBezTo>
                <a:cubicBezTo>
                  <a:pt x="10384" y="545"/>
                  <a:pt x="11723" y="487"/>
                  <a:pt x="13464" y="815"/>
                </a:cubicBezTo>
                <a:cubicBezTo>
                  <a:pt x="13500" y="821"/>
                  <a:pt x="13535" y="825"/>
                  <a:pt x="13571" y="825"/>
                </a:cubicBezTo>
                <a:cubicBezTo>
                  <a:pt x="13754" y="825"/>
                  <a:pt x="13923" y="738"/>
                  <a:pt x="13973" y="608"/>
                </a:cubicBezTo>
                <a:cubicBezTo>
                  <a:pt x="14032" y="452"/>
                  <a:pt x="13902" y="293"/>
                  <a:pt x="13680" y="251"/>
                </a:cubicBezTo>
                <a:cubicBezTo>
                  <a:pt x="12871" y="99"/>
                  <a:pt x="12109" y="17"/>
                  <a:pt x="11315" y="2"/>
                </a:cubicBezTo>
                <a:close/>
                <a:moveTo>
                  <a:pt x="10489" y="1122"/>
                </a:moveTo>
                <a:cubicBezTo>
                  <a:pt x="10183" y="1126"/>
                  <a:pt x="9883" y="1138"/>
                  <a:pt x="9591" y="1159"/>
                </a:cubicBezTo>
                <a:cubicBezTo>
                  <a:pt x="7232" y="1324"/>
                  <a:pt x="5638" y="1854"/>
                  <a:pt x="4718" y="2268"/>
                </a:cubicBezTo>
                <a:cubicBezTo>
                  <a:pt x="4525" y="2355"/>
                  <a:pt x="4469" y="2535"/>
                  <a:pt x="4594" y="2670"/>
                </a:cubicBezTo>
                <a:cubicBezTo>
                  <a:pt x="4673" y="2757"/>
                  <a:pt x="4807" y="2804"/>
                  <a:pt x="4943" y="2804"/>
                </a:cubicBezTo>
                <a:cubicBezTo>
                  <a:pt x="5020" y="2804"/>
                  <a:pt x="5097" y="2790"/>
                  <a:pt x="5167" y="2759"/>
                </a:cubicBezTo>
                <a:cubicBezTo>
                  <a:pt x="6011" y="2378"/>
                  <a:pt x="7480" y="1892"/>
                  <a:pt x="9675" y="1738"/>
                </a:cubicBezTo>
                <a:cubicBezTo>
                  <a:pt x="11543" y="1607"/>
                  <a:pt x="14445" y="1888"/>
                  <a:pt x="15791" y="2514"/>
                </a:cubicBezTo>
                <a:cubicBezTo>
                  <a:pt x="15983" y="2603"/>
                  <a:pt x="16243" y="2564"/>
                  <a:pt x="16370" y="2430"/>
                </a:cubicBezTo>
                <a:cubicBezTo>
                  <a:pt x="16497" y="2296"/>
                  <a:pt x="16444" y="2116"/>
                  <a:pt x="16253" y="2027"/>
                </a:cubicBezTo>
                <a:cubicBezTo>
                  <a:pt x="15027" y="1457"/>
                  <a:pt x="12632" y="1095"/>
                  <a:pt x="10489" y="1122"/>
                </a:cubicBezTo>
                <a:close/>
                <a:moveTo>
                  <a:pt x="11050" y="2357"/>
                </a:moveTo>
                <a:cubicBezTo>
                  <a:pt x="10754" y="2349"/>
                  <a:pt x="10457" y="2350"/>
                  <a:pt x="10162" y="2361"/>
                </a:cubicBezTo>
                <a:cubicBezTo>
                  <a:pt x="9824" y="2373"/>
                  <a:pt x="9488" y="2399"/>
                  <a:pt x="9154" y="2437"/>
                </a:cubicBezTo>
                <a:cubicBezTo>
                  <a:pt x="6182" y="2777"/>
                  <a:pt x="4138" y="3394"/>
                  <a:pt x="1847" y="5679"/>
                </a:cubicBezTo>
                <a:cubicBezTo>
                  <a:pt x="1715" y="5810"/>
                  <a:pt x="1761" y="5992"/>
                  <a:pt x="1949" y="6084"/>
                </a:cubicBezTo>
                <a:cubicBezTo>
                  <a:pt x="2136" y="6177"/>
                  <a:pt x="2395" y="6146"/>
                  <a:pt x="2527" y="6014"/>
                </a:cubicBezTo>
                <a:cubicBezTo>
                  <a:pt x="4661" y="3886"/>
                  <a:pt x="6478" y="3333"/>
                  <a:pt x="9288" y="3011"/>
                </a:cubicBezTo>
                <a:cubicBezTo>
                  <a:pt x="11727" y="2732"/>
                  <a:pt x="14345" y="3216"/>
                  <a:pt x="16290" y="4307"/>
                </a:cubicBezTo>
                <a:cubicBezTo>
                  <a:pt x="17860" y="5186"/>
                  <a:pt x="19546" y="7126"/>
                  <a:pt x="18665" y="11366"/>
                </a:cubicBezTo>
                <a:cubicBezTo>
                  <a:pt x="18632" y="11525"/>
                  <a:pt x="18787" y="11673"/>
                  <a:pt x="19015" y="11696"/>
                </a:cubicBezTo>
                <a:cubicBezTo>
                  <a:pt x="19035" y="11698"/>
                  <a:pt x="19057" y="11698"/>
                  <a:pt x="19077" y="11698"/>
                </a:cubicBezTo>
                <a:cubicBezTo>
                  <a:pt x="19280" y="11698"/>
                  <a:pt x="19456" y="11594"/>
                  <a:pt x="19486" y="11449"/>
                </a:cubicBezTo>
                <a:cubicBezTo>
                  <a:pt x="20004" y="8958"/>
                  <a:pt x="19960" y="5619"/>
                  <a:pt x="16809" y="3853"/>
                </a:cubicBezTo>
                <a:cubicBezTo>
                  <a:pt x="15181" y="2940"/>
                  <a:pt x="13123" y="2416"/>
                  <a:pt x="11050" y="2357"/>
                </a:cubicBezTo>
                <a:close/>
                <a:moveTo>
                  <a:pt x="17948" y="3011"/>
                </a:moveTo>
                <a:cubicBezTo>
                  <a:pt x="17842" y="3016"/>
                  <a:pt x="17738" y="3049"/>
                  <a:pt x="17662" y="3110"/>
                </a:cubicBezTo>
                <a:cubicBezTo>
                  <a:pt x="17512" y="3231"/>
                  <a:pt x="17531" y="3417"/>
                  <a:pt x="17705" y="3522"/>
                </a:cubicBezTo>
                <a:cubicBezTo>
                  <a:pt x="19030" y="4332"/>
                  <a:pt x="19901" y="5435"/>
                  <a:pt x="20295" y="6804"/>
                </a:cubicBezTo>
                <a:cubicBezTo>
                  <a:pt x="20335" y="6942"/>
                  <a:pt x="20508" y="7039"/>
                  <a:pt x="20702" y="7039"/>
                </a:cubicBezTo>
                <a:cubicBezTo>
                  <a:pt x="20729" y="7039"/>
                  <a:pt x="20756" y="7036"/>
                  <a:pt x="20784" y="7032"/>
                </a:cubicBezTo>
                <a:cubicBezTo>
                  <a:pt x="21009" y="7000"/>
                  <a:pt x="21154" y="6847"/>
                  <a:pt x="21109" y="6689"/>
                </a:cubicBezTo>
                <a:cubicBezTo>
                  <a:pt x="20677" y="5192"/>
                  <a:pt x="19717" y="3978"/>
                  <a:pt x="18250" y="3082"/>
                </a:cubicBezTo>
                <a:cubicBezTo>
                  <a:pt x="18164" y="3030"/>
                  <a:pt x="18054" y="3006"/>
                  <a:pt x="17948" y="3011"/>
                </a:cubicBezTo>
                <a:close/>
                <a:moveTo>
                  <a:pt x="11154" y="3788"/>
                </a:moveTo>
                <a:cubicBezTo>
                  <a:pt x="10635" y="3792"/>
                  <a:pt x="10208" y="3802"/>
                  <a:pt x="9814" y="3823"/>
                </a:cubicBezTo>
                <a:cubicBezTo>
                  <a:pt x="9585" y="3835"/>
                  <a:pt x="9412" y="3976"/>
                  <a:pt x="9430" y="4136"/>
                </a:cubicBezTo>
                <a:cubicBezTo>
                  <a:pt x="9447" y="4297"/>
                  <a:pt x="9648" y="4415"/>
                  <a:pt x="9876" y="4404"/>
                </a:cubicBezTo>
                <a:cubicBezTo>
                  <a:pt x="10252" y="4384"/>
                  <a:pt x="10661" y="4374"/>
                  <a:pt x="11161" y="4371"/>
                </a:cubicBezTo>
                <a:cubicBezTo>
                  <a:pt x="14113" y="4354"/>
                  <a:pt x="15680" y="5594"/>
                  <a:pt x="16476" y="6641"/>
                </a:cubicBezTo>
                <a:cubicBezTo>
                  <a:pt x="16846" y="7126"/>
                  <a:pt x="17053" y="7891"/>
                  <a:pt x="17079" y="8851"/>
                </a:cubicBezTo>
                <a:cubicBezTo>
                  <a:pt x="17100" y="9607"/>
                  <a:pt x="17002" y="10370"/>
                  <a:pt x="16903" y="10833"/>
                </a:cubicBezTo>
                <a:cubicBezTo>
                  <a:pt x="16869" y="10993"/>
                  <a:pt x="17026" y="11142"/>
                  <a:pt x="17253" y="11166"/>
                </a:cubicBezTo>
                <a:cubicBezTo>
                  <a:pt x="17274" y="11168"/>
                  <a:pt x="17295" y="11169"/>
                  <a:pt x="17315" y="11169"/>
                </a:cubicBezTo>
                <a:cubicBezTo>
                  <a:pt x="17517" y="11169"/>
                  <a:pt x="17693" y="11065"/>
                  <a:pt x="17724" y="10920"/>
                </a:cubicBezTo>
                <a:cubicBezTo>
                  <a:pt x="17791" y="10611"/>
                  <a:pt x="18341" y="7853"/>
                  <a:pt x="17211" y="6367"/>
                </a:cubicBezTo>
                <a:cubicBezTo>
                  <a:pt x="16476" y="5401"/>
                  <a:pt x="14723" y="3788"/>
                  <a:pt x="11226" y="3788"/>
                </a:cubicBezTo>
                <a:cubicBezTo>
                  <a:pt x="11202" y="3788"/>
                  <a:pt x="11179" y="3788"/>
                  <a:pt x="11154" y="3788"/>
                </a:cubicBezTo>
                <a:close/>
                <a:moveTo>
                  <a:pt x="7747" y="4101"/>
                </a:moveTo>
                <a:cubicBezTo>
                  <a:pt x="7693" y="4099"/>
                  <a:pt x="7638" y="4103"/>
                  <a:pt x="7584" y="4115"/>
                </a:cubicBezTo>
                <a:cubicBezTo>
                  <a:pt x="6328" y="4411"/>
                  <a:pt x="5310" y="4929"/>
                  <a:pt x="4383" y="5747"/>
                </a:cubicBezTo>
                <a:cubicBezTo>
                  <a:pt x="2175" y="7694"/>
                  <a:pt x="2672" y="10159"/>
                  <a:pt x="2988" y="11129"/>
                </a:cubicBezTo>
                <a:cubicBezTo>
                  <a:pt x="3488" y="12660"/>
                  <a:pt x="5288" y="15181"/>
                  <a:pt x="7328" y="16583"/>
                </a:cubicBezTo>
                <a:cubicBezTo>
                  <a:pt x="9933" y="18374"/>
                  <a:pt x="12638" y="19625"/>
                  <a:pt x="17375" y="19905"/>
                </a:cubicBezTo>
                <a:cubicBezTo>
                  <a:pt x="17386" y="19905"/>
                  <a:pt x="17400" y="19905"/>
                  <a:pt x="17412" y="19905"/>
                </a:cubicBezTo>
                <a:cubicBezTo>
                  <a:pt x="17625" y="19905"/>
                  <a:pt x="17805" y="19790"/>
                  <a:pt x="17824" y="19638"/>
                </a:cubicBezTo>
                <a:cubicBezTo>
                  <a:pt x="17843" y="19478"/>
                  <a:pt x="17675" y="19337"/>
                  <a:pt x="17446" y="19324"/>
                </a:cubicBezTo>
                <a:cubicBezTo>
                  <a:pt x="12958" y="19058"/>
                  <a:pt x="10388" y="17870"/>
                  <a:pt x="7911" y="16167"/>
                </a:cubicBezTo>
                <a:cubicBezTo>
                  <a:pt x="5979" y="14839"/>
                  <a:pt x="4273" y="12450"/>
                  <a:pt x="3800" y="10999"/>
                </a:cubicBezTo>
                <a:cubicBezTo>
                  <a:pt x="3510" y="10111"/>
                  <a:pt x="3049" y="7859"/>
                  <a:pt x="5033" y="6110"/>
                </a:cubicBezTo>
                <a:cubicBezTo>
                  <a:pt x="5856" y="5384"/>
                  <a:pt x="6750" y="4926"/>
                  <a:pt x="7847" y="4668"/>
                </a:cubicBezTo>
                <a:cubicBezTo>
                  <a:pt x="8064" y="4617"/>
                  <a:pt x="8183" y="4452"/>
                  <a:pt x="8110" y="4300"/>
                </a:cubicBezTo>
                <a:cubicBezTo>
                  <a:pt x="8055" y="4185"/>
                  <a:pt x="7909" y="4110"/>
                  <a:pt x="7747" y="4101"/>
                </a:cubicBezTo>
                <a:close/>
                <a:moveTo>
                  <a:pt x="10497" y="5117"/>
                </a:moveTo>
                <a:cubicBezTo>
                  <a:pt x="9985" y="5127"/>
                  <a:pt x="9469" y="5180"/>
                  <a:pt x="8963" y="5279"/>
                </a:cubicBezTo>
                <a:cubicBezTo>
                  <a:pt x="7537" y="5556"/>
                  <a:pt x="6334" y="6162"/>
                  <a:pt x="5579" y="6987"/>
                </a:cubicBezTo>
                <a:cubicBezTo>
                  <a:pt x="4716" y="7928"/>
                  <a:pt x="4459" y="9116"/>
                  <a:pt x="4837" y="10425"/>
                </a:cubicBezTo>
                <a:cubicBezTo>
                  <a:pt x="5102" y="11342"/>
                  <a:pt x="5659" y="12347"/>
                  <a:pt x="6402" y="13254"/>
                </a:cubicBezTo>
                <a:cubicBezTo>
                  <a:pt x="6479" y="13348"/>
                  <a:pt x="6618" y="13400"/>
                  <a:pt x="6762" y="13400"/>
                </a:cubicBezTo>
                <a:cubicBezTo>
                  <a:pt x="6833" y="13400"/>
                  <a:pt x="6903" y="13388"/>
                  <a:pt x="6968" y="13362"/>
                </a:cubicBezTo>
                <a:cubicBezTo>
                  <a:pt x="7167" y="13282"/>
                  <a:pt x="7236" y="13103"/>
                  <a:pt x="7122" y="12964"/>
                </a:cubicBezTo>
                <a:cubicBezTo>
                  <a:pt x="6432" y="12122"/>
                  <a:pt x="5897" y="11155"/>
                  <a:pt x="5653" y="10310"/>
                </a:cubicBezTo>
                <a:cubicBezTo>
                  <a:pt x="4890" y="7666"/>
                  <a:pt x="7078" y="6250"/>
                  <a:pt x="9184" y="5841"/>
                </a:cubicBezTo>
                <a:cubicBezTo>
                  <a:pt x="12083" y="5277"/>
                  <a:pt x="14296" y="6355"/>
                  <a:pt x="14983" y="7710"/>
                </a:cubicBezTo>
                <a:cubicBezTo>
                  <a:pt x="15376" y="8486"/>
                  <a:pt x="15321" y="9279"/>
                  <a:pt x="15206" y="9807"/>
                </a:cubicBezTo>
                <a:cubicBezTo>
                  <a:pt x="15171" y="9967"/>
                  <a:pt x="15326" y="10115"/>
                  <a:pt x="15553" y="10140"/>
                </a:cubicBezTo>
                <a:cubicBezTo>
                  <a:pt x="15780" y="10164"/>
                  <a:pt x="15993" y="10055"/>
                  <a:pt x="16027" y="9896"/>
                </a:cubicBezTo>
                <a:cubicBezTo>
                  <a:pt x="16156" y="9302"/>
                  <a:pt x="16215" y="8405"/>
                  <a:pt x="15764" y="7515"/>
                </a:cubicBezTo>
                <a:cubicBezTo>
                  <a:pt x="15274" y="6547"/>
                  <a:pt x="14301" y="5825"/>
                  <a:pt x="12950" y="5428"/>
                </a:cubicBezTo>
                <a:cubicBezTo>
                  <a:pt x="12187" y="5204"/>
                  <a:pt x="11348" y="5100"/>
                  <a:pt x="10497" y="5117"/>
                </a:cubicBezTo>
                <a:close/>
                <a:moveTo>
                  <a:pt x="10248" y="6470"/>
                </a:moveTo>
                <a:cubicBezTo>
                  <a:pt x="9713" y="6493"/>
                  <a:pt x="9194" y="6588"/>
                  <a:pt x="8722" y="6755"/>
                </a:cubicBezTo>
                <a:cubicBezTo>
                  <a:pt x="7320" y="7253"/>
                  <a:pt x="6114" y="8504"/>
                  <a:pt x="6936" y="10524"/>
                </a:cubicBezTo>
                <a:cubicBezTo>
                  <a:pt x="8635" y="14696"/>
                  <a:pt x="12975" y="16231"/>
                  <a:pt x="13159" y="16294"/>
                </a:cubicBezTo>
                <a:cubicBezTo>
                  <a:pt x="13218" y="16314"/>
                  <a:pt x="13281" y="16326"/>
                  <a:pt x="13343" y="16326"/>
                </a:cubicBezTo>
                <a:cubicBezTo>
                  <a:pt x="13496" y="16326"/>
                  <a:pt x="13642" y="16265"/>
                  <a:pt x="13715" y="16162"/>
                </a:cubicBezTo>
                <a:cubicBezTo>
                  <a:pt x="13816" y="16018"/>
                  <a:pt x="13732" y="15844"/>
                  <a:pt x="13526" y="15772"/>
                </a:cubicBezTo>
                <a:cubicBezTo>
                  <a:pt x="13516" y="15769"/>
                  <a:pt x="12465" y="15398"/>
                  <a:pt x="11231" y="14548"/>
                </a:cubicBezTo>
                <a:cubicBezTo>
                  <a:pt x="10096" y="13767"/>
                  <a:pt x="8569" y="12407"/>
                  <a:pt x="7737" y="10364"/>
                </a:cubicBezTo>
                <a:cubicBezTo>
                  <a:pt x="7157" y="8938"/>
                  <a:pt x="7664" y="7783"/>
                  <a:pt x="9097" y="7275"/>
                </a:cubicBezTo>
                <a:cubicBezTo>
                  <a:pt x="10284" y="6854"/>
                  <a:pt x="12161" y="6945"/>
                  <a:pt x="13479" y="8138"/>
                </a:cubicBezTo>
                <a:cubicBezTo>
                  <a:pt x="13620" y="8265"/>
                  <a:pt x="13880" y="8289"/>
                  <a:pt x="14062" y="8190"/>
                </a:cubicBezTo>
                <a:cubicBezTo>
                  <a:pt x="14244" y="8091"/>
                  <a:pt x="14277" y="7909"/>
                  <a:pt x="14137" y="7781"/>
                </a:cubicBezTo>
                <a:cubicBezTo>
                  <a:pt x="13443" y="7154"/>
                  <a:pt x="12536" y="6728"/>
                  <a:pt x="11514" y="6552"/>
                </a:cubicBezTo>
                <a:cubicBezTo>
                  <a:pt x="11273" y="6510"/>
                  <a:pt x="11031" y="6484"/>
                  <a:pt x="10789" y="6472"/>
                </a:cubicBezTo>
                <a:cubicBezTo>
                  <a:pt x="10608" y="6463"/>
                  <a:pt x="10427" y="6463"/>
                  <a:pt x="10248" y="6470"/>
                </a:cubicBezTo>
                <a:close/>
                <a:moveTo>
                  <a:pt x="1512" y="6625"/>
                </a:moveTo>
                <a:cubicBezTo>
                  <a:pt x="1351" y="6634"/>
                  <a:pt x="1203" y="6710"/>
                  <a:pt x="1150" y="6825"/>
                </a:cubicBezTo>
                <a:cubicBezTo>
                  <a:pt x="839" y="7491"/>
                  <a:pt x="639" y="8405"/>
                  <a:pt x="639" y="9153"/>
                </a:cubicBezTo>
                <a:cubicBezTo>
                  <a:pt x="639" y="9314"/>
                  <a:pt x="826" y="9444"/>
                  <a:pt x="1055" y="9444"/>
                </a:cubicBezTo>
                <a:cubicBezTo>
                  <a:pt x="1285" y="9444"/>
                  <a:pt x="1470" y="9314"/>
                  <a:pt x="1470" y="9153"/>
                </a:cubicBezTo>
                <a:cubicBezTo>
                  <a:pt x="1470" y="8461"/>
                  <a:pt x="1656" y="7618"/>
                  <a:pt x="1941" y="7006"/>
                </a:cubicBezTo>
                <a:cubicBezTo>
                  <a:pt x="2012" y="6853"/>
                  <a:pt x="1894" y="6687"/>
                  <a:pt x="1676" y="6637"/>
                </a:cubicBezTo>
                <a:cubicBezTo>
                  <a:pt x="1621" y="6625"/>
                  <a:pt x="1566" y="6622"/>
                  <a:pt x="1512" y="6625"/>
                </a:cubicBezTo>
                <a:close/>
                <a:moveTo>
                  <a:pt x="11102" y="7922"/>
                </a:moveTo>
                <a:cubicBezTo>
                  <a:pt x="10771" y="7915"/>
                  <a:pt x="10417" y="7967"/>
                  <a:pt x="10042" y="8101"/>
                </a:cubicBezTo>
                <a:cubicBezTo>
                  <a:pt x="8587" y="8624"/>
                  <a:pt x="8194" y="9727"/>
                  <a:pt x="8993" y="11053"/>
                </a:cubicBezTo>
                <a:cubicBezTo>
                  <a:pt x="9788" y="12373"/>
                  <a:pt x="11391" y="13857"/>
                  <a:pt x="12891" y="14663"/>
                </a:cubicBezTo>
                <a:cubicBezTo>
                  <a:pt x="15646" y="16143"/>
                  <a:pt x="19243" y="16329"/>
                  <a:pt x="19394" y="16336"/>
                </a:cubicBezTo>
                <a:cubicBezTo>
                  <a:pt x="19404" y="16336"/>
                  <a:pt x="19412" y="16336"/>
                  <a:pt x="19422" y="16336"/>
                </a:cubicBezTo>
                <a:cubicBezTo>
                  <a:pt x="19638" y="16336"/>
                  <a:pt x="19821" y="16219"/>
                  <a:pt x="19836" y="16065"/>
                </a:cubicBezTo>
                <a:cubicBezTo>
                  <a:pt x="19851" y="15904"/>
                  <a:pt x="19678" y="15764"/>
                  <a:pt x="19449" y="15753"/>
                </a:cubicBezTo>
                <a:cubicBezTo>
                  <a:pt x="19414" y="15752"/>
                  <a:pt x="15948" y="15571"/>
                  <a:pt x="13397" y="14200"/>
                </a:cubicBezTo>
                <a:cubicBezTo>
                  <a:pt x="12022" y="13462"/>
                  <a:pt x="10493" y="12042"/>
                  <a:pt x="9760" y="10825"/>
                </a:cubicBezTo>
                <a:cubicBezTo>
                  <a:pt x="9140" y="9796"/>
                  <a:pt x="9382" y="8993"/>
                  <a:pt x="10422" y="8620"/>
                </a:cubicBezTo>
                <a:cubicBezTo>
                  <a:pt x="10781" y="8491"/>
                  <a:pt x="11732" y="8149"/>
                  <a:pt x="13216" y="9844"/>
                </a:cubicBezTo>
                <a:cubicBezTo>
                  <a:pt x="13657" y="10347"/>
                  <a:pt x="14785" y="11410"/>
                  <a:pt x="15342" y="11767"/>
                </a:cubicBezTo>
                <a:cubicBezTo>
                  <a:pt x="15512" y="11876"/>
                  <a:pt x="15773" y="11867"/>
                  <a:pt x="15928" y="11748"/>
                </a:cubicBezTo>
                <a:cubicBezTo>
                  <a:pt x="16083" y="11630"/>
                  <a:pt x="16072" y="11446"/>
                  <a:pt x="15903" y="11338"/>
                </a:cubicBezTo>
                <a:cubicBezTo>
                  <a:pt x="15437" y="11038"/>
                  <a:pt x="14376" y="10055"/>
                  <a:pt x="13926" y="9540"/>
                </a:cubicBezTo>
                <a:cubicBezTo>
                  <a:pt x="13547" y="9107"/>
                  <a:pt x="12538" y="7955"/>
                  <a:pt x="11102" y="7922"/>
                </a:cubicBezTo>
                <a:close/>
                <a:moveTo>
                  <a:pt x="21077" y="8390"/>
                </a:moveTo>
                <a:cubicBezTo>
                  <a:pt x="20847" y="8397"/>
                  <a:pt x="20669" y="8534"/>
                  <a:pt x="20680" y="8694"/>
                </a:cubicBezTo>
                <a:cubicBezTo>
                  <a:pt x="20740" y="9617"/>
                  <a:pt x="20680" y="10537"/>
                  <a:pt x="20496" y="11506"/>
                </a:cubicBezTo>
                <a:cubicBezTo>
                  <a:pt x="20466" y="11666"/>
                  <a:pt x="20626" y="11812"/>
                  <a:pt x="20853" y="11833"/>
                </a:cubicBezTo>
                <a:cubicBezTo>
                  <a:pt x="20872" y="11835"/>
                  <a:pt x="20890" y="11835"/>
                  <a:pt x="20908" y="11835"/>
                </a:cubicBezTo>
                <a:cubicBezTo>
                  <a:pt x="21113" y="11835"/>
                  <a:pt x="21292" y="11730"/>
                  <a:pt x="21320" y="11583"/>
                </a:cubicBezTo>
                <a:cubicBezTo>
                  <a:pt x="21510" y="10579"/>
                  <a:pt x="21573" y="9626"/>
                  <a:pt x="21511" y="8668"/>
                </a:cubicBezTo>
                <a:cubicBezTo>
                  <a:pt x="21500" y="8508"/>
                  <a:pt x="21307" y="8385"/>
                  <a:pt x="21077" y="8390"/>
                </a:cubicBezTo>
                <a:close/>
                <a:moveTo>
                  <a:pt x="11308" y="9289"/>
                </a:moveTo>
                <a:cubicBezTo>
                  <a:pt x="11114" y="9271"/>
                  <a:pt x="10939" y="9303"/>
                  <a:pt x="10799" y="9347"/>
                </a:cubicBezTo>
                <a:cubicBezTo>
                  <a:pt x="10472" y="9448"/>
                  <a:pt x="10334" y="9609"/>
                  <a:pt x="10276" y="9727"/>
                </a:cubicBezTo>
                <a:cubicBezTo>
                  <a:pt x="10099" y="10088"/>
                  <a:pt x="10395" y="10523"/>
                  <a:pt x="10769" y="11013"/>
                </a:cubicBezTo>
                <a:cubicBezTo>
                  <a:pt x="11153" y="11514"/>
                  <a:pt x="12114" y="12574"/>
                  <a:pt x="13280" y="13371"/>
                </a:cubicBezTo>
                <a:cubicBezTo>
                  <a:pt x="13445" y="13483"/>
                  <a:pt x="13708" y="13481"/>
                  <a:pt x="13869" y="13366"/>
                </a:cubicBezTo>
                <a:cubicBezTo>
                  <a:pt x="14029" y="13250"/>
                  <a:pt x="14025" y="13066"/>
                  <a:pt x="13861" y="12953"/>
                </a:cubicBezTo>
                <a:cubicBezTo>
                  <a:pt x="12765" y="12204"/>
                  <a:pt x="11838" y="11175"/>
                  <a:pt x="11501" y="10736"/>
                </a:cubicBezTo>
                <a:cubicBezTo>
                  <a:pt x="11361" y="10553"/>
                  <a:pt x="10989" y="10066"/>
                  <a:pt x="11062" y="9917"/>
                </a:cubicBezTo>
                <a:cubicBezTo>
                  <a:pt x="11064" y="9912"/>
                  <a:pt x="11070" y="9898"/>
                  <a:pt x="11134" y="9879"/>
                </a:cubicBezTo>
                <a:cubicBezTo>
                  <a:pt x="11194" y="9860"/>
                  <a:pt x="11223" y="9852"/>
                  <a:pt x="11338" y="9934"/>
                </a:cubicBezTo>
                <a:cubicBezTo>
                  <a:pt x="11513" y="10060"/>
                  <a:pt x="11726" y="10312"/>
                  <a:pt x="11975" y="10604"/>
                </a:cubicBezTo>
                <a:cubicBezTo>
                  <a:pt x="12508" y="11228"/>
                  <a:pt x="13501" y="12390"/>
                  <a:pt x="15439" y="13160"/>
                </a:cubicBezTo>
                <a:cubicBezTo>
                  <a:pt x="17682" y="14052"/>
                  <a:pt x="20201" y="14171"/>
                  <a:pt x="20307" y="14176"/>
                </a:cubicBezTo>
                <a:cubicBezTo>
                  <a:pt x="20316" y="14176"/>
                  <a:pt x="20326" y="14176"/>
                  <a:pt x="20335" y="14176"/>
                </a:cubicBezTo>
                <a:cubicBezTo>
                  <a:pt x="20552" y="14176"/>
                  <a:pt x="20735" y="14057"/>
                  <a:pt x="20749" y="13903"/>
                </a:cubicBezTo>
                <a:cubicBezTo>
                  <a:pt x="20763" y="13742"/>
                  <a:pt x="20588" y="13604"/>
                  <a:pt x="20359" y="13593"/>
                </a:cubicBezTo>
                <a:cubicBezTo>
                  <a:pt x="20335" y="13592"/>
                  <a:pt x="17920" y="13476"/>
                  <a:pt x="15849" y="12653"/>
                </a:cubicBezTo>
                <a:cubicBezTo>
                  <a:pt x="14101" y="11958"/>
                  <a:pt x="13183" y="10883"/>
                  <a:pt x="12690" y="10305"/>
                </a:cubicBezTo>
                <a:cubicBezTo>
                  <a:pt x="12403" y="9968"/>
                  <a:pt x="12175" y="9700"/>
                  <a:pt x="11931" y="9526"/>
                </a:cubicBezTo>
                <a:cubicBezTo>
                  <a:pt x="11717" y="9373"/>
                  <a:pt x="11502" y="9307"/>
                  <a:pt x="11308" y="9289"/>
                </a:cubicBezTo>
                <a:close/>
                <a:moveTo>
                  <a:pt x="1214" y="10075"/>
                </a:moveTo>
                <a:cubicBezTo>
                  <a:pt x="985" y="10089"/>
                  <a:pt x="817" y="10231"/>
                  <a:pt x="837" y="10392"/>
                </a:cubicBezTo>
                <a:cubicBezTo>
                  <a:pt x="997" y="11678"/>
                  <a:pt x="2204" y="14433"/>
                  <a:pt x="3968" y="16049"/>
                </a:cubicBezTo>
                <a:cubicBezTo>
                  <a:pt x="4762" y="16776"/>
                  <a:pt x="5614" y="17435"/>
                  <a:pt x="6499" y="18009"/>
                </a:cubicBezTo>
                <a:cubicBezTo>
                  <a:pt x="6579" y="18061"/>
                  <a:pt x="6681" y="18087"/>
                  <a:pt x="6782" y="18087"/>
                </a:cubicBezTo>
                <a:cubicBezTo>
                  <a:pt x="6894" y="18087"/>
                  <a:pt x="7005" y="18055"/>
                  <a:pt x="7087" y="17993"/>
                </a:cubicBezTo>
                <a:cubicBezTo>
                  <a:pt x="7243" y="17875"/>
                  <a:pt x="7231" y="17690"/>
                  <a:pt x="7062" y="17581"/>
                </a:cubicBezTo>
                <a:cubicBezTo>
                  <a:pt x="6212" y="17030"/>
                  <a:pt x="5393" y="16395"/>
                  <a:pt x="4628" y="15694"/>
                </a:cubicBezTo>
                <a:cubicBezTo>
                  <a:pt x="2959" y="14165"/>
                  <a:pt x="1815" y="11559"/>
                  <a:pt x="1663" y="10341"/>
                </a:cubicBezTo>
                <a:cubicBezTo>
                  <a:pt x="1643" y="10181"/>
                  <a:pt x="1443" y="10061"/>
                  <a:pt x="1214" y="10075"/>
                </a:cubicBezTo>
                <a:close/>
                <a:moveTo>
                  <a:pt x="17037" y="11823"/>
                </a:moveTo>
                <a:cubicBezTo>
                  <a:pt x="16875" y="11823"/>
                  <a:pt x="16720" y="11889"/>
                  <a:pt x="16652" y="12000"/>
                </a:cubicBezTo>
                <a:cubicBezTo>
                  <a:pt x="16563" y="12148"/>
                  <a:pt x="16662" y="12320"/>
                  <a:pt x="16873" y="12383"/>
                </a:cubicBezTo>
                <a:cubicBezTo>
                  <a:pt x="18934" y="12996"/>
                  <a:pt x="20622" y="13006"/>
                  <a:pt x="20707" y="13006"/>
                </a:cubicBezTo>
                <a:cubicBezTo>
                  <a:pt x="20936" y="13005"/>
                  <a:pt x="21122" y="12874"/>
                  <a:pt x="21121" y="12713"/>
                </a:cubicBezTo>
                <a:cubicBezTo>
                  <a:pt x="21121" y="12553"/>
                  <a:pt x="20937" y="12423"/>
                  <a:pt x="20707" y="12423"/>
                </a:cubicBezTo>
                <a:cubicBezTo>
                  <a:pt x="20687" y="12423"/>
                  <a:pt x="19112" y="12417"/>
                  <a:pt x="17198" y="11847"/>
                </a:cubicBezTo>
                <a:cubicBezTo>
                  <a:pt x="17146" y="11832"/>
                  <a:pt x="17091" y="11823"/>
                  <a:pt x="17037" y="11823"/>
                </a:cubicBezTo>
                <a:close/>
                <a:moveTo>
                  <a:pt x="361" y="12860"/>
                </a:moveTo>
                <a:cubicBezTo>
                  <a:pt x="133" y="12881"/>
                  <a:pt x="-27" y="13027"/>
                  <a:pt x="3" y="13186"/>
                </a:cubicBezTo>
                <a:cubicBezTo>
                  <a:pt x="130" y="13851"/>
                  <a:pt x="640" y="14606"/>
                  <a:pt x="976" y="15105"/>
                </a:cubicBezTo>
                <a:cubicBezTo>
                  <a:pt x="1063" y="15235"/>
                  <a:pt x="1138" y="15347"/>
                  <a:pt x="1189" y="15432"/>
                </a:cubicBezTo>
                <a:cubicBezTo>
                  <a:pt x="1257" y="15543"/>
                  <a:pt x="1410" y="15609"/>
                  <a:pt x="1571" y="15609"/>
                </a:cubicBezTo>
                <a:cubicBezTo>
                  <a:pt x="1626" y="15609"/>
                  <a:pt x="1682" y="15602"/>
                  <a:pt x="1735" y="15586"/>
                </a:cubicBezTo>
                <a:cubicBezTo>
                  <a:pt x="1947" y="15523"/>
                  <a:pt x="2043" y="15352"/>
                  <a:pt x="1954" y="15204"/>
                </a:cubicBezTo>
                <a:cubicBezTo>
                  <a:pt x="1896" y="15108"/>
                  <a:pt x="1819" y="14991"/>
                  <a:pt x="1728" y="14856"/>
                </a:cubicBezTo>
                <a:cubicBezTo>
                  <a:pt x="1414" y="14390"/>
                  <a:pt x="939" y="13685"/>
                  <a:pt x="830" y="13110"/>
                </a:cubicBezTo>
                <a:cubicBezTo>
                  <a:pt x="799" y="12950"/>
                  <a:pt x="588" y="12838"/>
                  <a:pt x="361" y="12860"/>
                </a:cubicBezTo>
                <a:close/>
                <a:moveTo>
                  <a:pt x="15129" y="13701"/>
                </a:moveTo>
                <a:cubicBezTo>
                  <a:pt x="14967" y="13694"/>
                  <a:pt x="14807" y="13753"/>
                  <a:pt x="14730" y="13861"/>
                </a:cubicBezTo>
                <a:cubicBezTo>
                  <a:pt x="14627" y="14005"/>
                  <a:pt x="14711" y="14180"/>
                  <a:pt x="14916" y="14253"/>
                </a:cubicBezTo>
                <a:cubicBezTo>
                  <a:pt x="17269" y="15080"/>
                  <a:pt x="19720" y="15239"/>
                  <a:pt x="19824" y="15246"/>
                </a:cubicBezTo>
                <a:cubicBezTo>
                  <a:pt x="19836" y="15246"/>
                  <a:pt x="19849" y="15247"/>
                  <a:pt x="19861" y="15247"/>
                </a:cubicBezTo>
                <a:cubicBezTo>
                  <a:pt x="20074" y="15247"/>
                  <a:pt x="20254" y="15133"/>
                  <a:pt x="20273" y="14981"/>
                </a:cubicBezTo>
                <a:cubicBezTo>
                  <a:pt x="20293" y="14821"/>
                  <a:pt x="20124" y="14679"/>
                  <a:pt x="19895" y="14665"/>
                </a:cubicBezTo>
                <a:cubicBezTo>
                  <a:pt x="19872" y="14663"/>
                  <a:pt x="17494" y="14508"/>
                  <a:pt x="15288" y="13733"/>
                </a:cubicBezTo>
                <a:cubicBezTo>
                  <a:pt x="15236" y="13714"/>
                  <a:pt x="15183" y="13704"/>
                  <a:pt x="15129" y="13701"/>
                </a:cubicBezTo>
                <a:close/>
                <a:moveTo>
                  <a:pt x="7941" y="14159"/>
                </a:moveTo>
                <a:cubicBezTo>
                  <a:pt x="7888" y="14166"/>
                  <a:pt x="7837" y="14180"/>
                  <a:pt x="7789" y="14202"/>
                </a:cubicBezTo>
                <a:cubicBezTo>
                  <a:pt x="7599" y="14292"/>
                  <a:pt x="7547" y="14474"/>
                  <a:pt x="7675" y="14607"/>
                </a:cubicBezTo>
                <a:cubicBezTo>
                  <a:pt x="8981" y="15969"/>
                  <a:pt x="10833" y="17022"/>
                  <a:pt x="13179" y="17738"/>
                </a:cubicBezTo>
                <a:cubicBezTo>
                  <a:pt x="15328" y="18393"/>
                  <a:pt x="17275" y="18577"/>
                  <a:pt x="18243" y="18628"/>
                </a:cubicBezTo>
                <a:cubicBezTo>
                  <a:pt x="18254" y="18629"/>
                  <a:pt x="18262" y="18628"/>
                  <a:pt x="18273" y="18628"/>
                </a:cubicBezTo>
                <a:cubicBezTo>
                  <a:pt x="18488" y="18628"/>
                  <a:pt x="18671" y="18512"/>
                  <a:pt x="18687" y="18359"/>
                </a:cubicBezTo>
                <a:cubicBezTo>
                  <a:pt x="18704" y="18198"/>
                  <a:pt x="18534" y="18058"/>
                  <a:pt x="18305" y="18045"/>
                </a:cubicBezTo>
                <a:cubicBezTo>
                  <a:pt x="17568" y="18007"/>
                  <a:pt x="15624" y="17848"/>
                  <a:pt x="13511" y="17204"/>
                </a:cubicBezTo>
                <a:cubicBezTo>
                  <a:pt x="11313" y="16533"/>
                  <a:pt x="9581" y="15550"/>
                  <a:pt x="8365" y="14282"/>
                </a:cubicBezTo>
                <a:cubicBezTo>
                  <a:pt x="8269" y="14182"/>
                  <a:pt x="8100" y="14137"/>
                  <a:pt x="7941" y="14159"/>
                </a:cubicBezTo>
                <a:close/>
                <a:moveTo>
                  <a:pt x="2435" y="16226"/>
                </a:moveTo>
                <a:cubicBezTo>
                  <a:pt x="2329" y="16217"/>
                  <a:pt x="2218" y="16236"/>
                  <a:pt x="2127" y="16286"/>
                </a:cubicBezTo>
                <a:cubicBezTo>
                  <a:pt x="1946" y="16384"/>
                  <a:pt x="1915" y="16567"/>
                  <a:pt x="2055" y="16694"/>
                </a:cubicBezTo>
                <a:cubicBezTo>
                  <a:pt x="4640" y="19029"/>
                  <a:pt x="6844" y="20424"/>
                  <a:pt x="11722" y="21572"/>
                </a:cubicBezTo>
                <a:cubicBezTo>
                  <a:pt x="11766" y="21583"/>
                  <a:pt x="11810" y="21588"/>
                  <a:pt x="11854" y="21588"/>
                </a:cubicBezTo>
                <a:cubicBezTo>
                  <a:pt x="12027" y="21588"/>
                  <a:pt x="12190" y="21512"/>
                  <a:pt x="12248" y="21390"/>
                </a:cubicBezTo>
                <a:cubicBezTo>
                  <a:pt x="12321" y="21237"/>
                  <a:pt x="12205" y="21072"/>
                  <a:pt x="11988" y="21021"/>
                </a:cubicBezTo>
                <a:cubicBezTo>
                  <a:pt x="7283" y="19913"/>
                  <a:pt x="5249" y="18627"/>
                  <a:pt x="2713" y="16336"/>
                </a:cubicBezTo>
                <a:cubicBezTo>
                  <a:pt x="2642" y="16272"/>
                  <a:pt x="2541" y="16236"/>
                  <a:pt x="2435" y="16226"/>
                </a:cubicBezTo>
                <a:close/>
                <a:moveTo>
                  <a:pt x="15586" y="16372"/>
                </a:moveTo>
                <a:cubicBezTo>
                  <a:pt x="15424" y="16378"/>
                  <a:pt x="15275" y="16450"/>
                  <a:pt x="15216" y="16564"/>
                </a:cubicBezTo>
                <a:cubicBezTo>
                  <a:pt x="15137" y="16715"/>
                  <a:pt x="15246" y="16882"/>
                  <a:pt x="15461" y="16938"/>
                </a:cubicBezTo>
                <a:cubicBezTo>
                  <a:pt x="17305" y="17412"/>
                  <a:pt x="18763" y="17461"/>
                  <a:pt x="18824" y="17463"/>
                </a:cubicBezTo>
                <a:cubicBezTo>
                  <a:pt x="18830" y="17463"/>
                  <a:pt x="18837" y="17463"/>
                  <a:pt x="18843" y="17463"/>
                </a:cubicBezTo>
                <a:cubicBezTo>
                  <a:pt x="19065" y="17463"/>
                  <a:pt x="19248" y="17341"/>
                  <a:pt x="19258" y="17185"/>
                </a:cubicBezTo>
                <a:cubicBezTo>
                  <a:pt x="19268" y="17024"/>
                  <a:pt x="19090" y="16889"/>
                  <a:pt x="18861" y="16882"/>
                </a:cubicBezTo>
                <a:cubicBezTo>
                  <a:pt x="18847" y="16882"/>
                  <a:pt x="17473" y="16833"/>
                  <a:pt x="15749" y="16390"/>
                </a:cubicBezTo>
                <a:cubicBezTo>
                  <a:pt x="15695" y="16376"/>
                  <a:pt x="15639" y="16371"/>
                  <a:pt x="15586" y="16372"/>
                </a:cubicBezTo>
                <a:close/>
                <a:moveTo>
                  <a:pt x="3038" y="18536"/>
                </a:moveTo>
                <a:cubicBezTo>
                  <a:pt x="2932" y="18530"/>
                  <a:pt x="2822" y="18553"/>
                  <a:pt x="2735" y="18605"/>
                </a:cubicBezTo>
                <a:cubicBezTo>
                  <a:pt x="2561" y="18710"/>
                  <a:pt x="2539" y="18894"/>
                  <a:pt x="2688" y="19016"/>
                </a:cubicBezTo>
                <a:cubicBezTo>
                  <a:pt x="3629" y="19787"/>
                  <a:pt x="4952" y="20590"/>
                  <a:pt x="6224" y="21164"/>
                </a:cubicBezTo>
                <a:cubicBezTo>
                  <a:pt x="6293" y="21195"/>
                  <a:pt x="6370" y="21209"/>
                  <a:pt x="6447" y="21209"/>
                </a:cubicBezTo>
                <a:cubicBezTo>
                  <a:pt x="6584" y="21209"/>
                  <a:pt x="6718" y="21162"/>
                  <a:pt x="6797" y="21075"/>
                </a:cubicBezTo>
                <a:cubicBezTo>
                  <a:pt x="6921" y="20940"/>
                  <a:pt x="6866" y="20760"/>
                  <a:pt x="6673" y="20673"/>
                </a:cubicBezTo>
                <a:cubicBezTo>
                  <a:pt x="5741" y="20253"/>
                  <a:pt x="4370" y="19497"/>
                  <a:pt x="3321" y="18637"/>
                </a:cubicBezTo>
                <a:cubicBezTo>
                  <a:pt x="3246" y="18576"/>
                  <a:pt x="3144" y="18542"/>
                  <a:pt x="3038" y="18536"/>
                </a:cubicBezTo>
                <a:close/>
                <a:moveTo>
                  <a:pt x="8531" y="18541"/>
                </a:moveTo>
                <a:cubicBezTo>
                  <a:pt x="8427" y="18554"/>
                  <a:pt x="8329" y="18595"/>
                  <a:pt x="8263" y="18661"/>
                </a:cubicBezTo>
                <a:cubicBezTo>
                  <a:pt x="8132" y="18793"/>
                  <a:pt x="8179" y="18974"/>
                  <a:pt x="8368" y="19066"/>
                </a:cubicBezTo>
                <a:cubicBezTo>
                  <a:pt x="11665" y="20673"/>
                  <a:pt x="15613" y="21036"/>
                  <a:pt x="15779" y="21051"/>
                </a:cubicBezTo>
                <a:cubicBezTo>
                  <a:pt x="15797" y="21052"/>
                  <a:pt x="15814" y="21052"/>
                  <a:pt x="15831" y="21052"/>
                </a:cubicBezTo>
                <a:cubicBezTo>
                  <a:pt x="16038" y="21052"/>
                  <a:pt x="16217" y="20946"/>
                  <a:pt x="16243" y="20798"/>
                </a:cubicBezTo>
                <a:cubicBezTo>
                  <a:pt x="16272" y="20639"/>
                  <a:pt x="16111" y="20492"/>
                  <a:pt x="15883" y="20472"/>
                </a:cubicBezTo>
                <a:cubicBezTo>
                  <a:pt x="15845" y="20468"/>
                  <a:pt x="11972" y="20114"/>
                  <a:pt x="8842" y="18588"/>
                </a:cubicBezTo>
                <a:cubicBezTo>
                  <a:pt x="8747" y="18542"/>
                  <a:pt x="8636" y="18528"/>
                  <a:pt x="8531" y="18541"/>
                </a:cubicBezTo>
                <a:close/>
              </a:path>
            </a:pathLst>
          </a:custGeom>
          <a:gradFill>
            <a:gsLst>
              <a:gs pos="0">
                <a:srgbClr val="3845FF"/>
              </a:gs>
              <a:gs pos="98736">
                <a:srgbClr val="1D0FBA"/>
              </a:gs>
              <a:gs pos="100000">
                <a:srgbClr val="1D0FB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22-09-15 at 10.39.55.png" id="545" name="Google Shape;5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7806" y="1277803"/>
            <a:ext cx="11751422" cy="11204844"/>
          </a:xfrm>
          <a:prstGeom prst="rect">
            <a:avLst/>
          </a:prstGeom>
          <a:noFill/>
          <a:ln cap="flat" cmpd="sng" w="25400">
            <a:solidFill>
              <a:srgbClr val="CADFFF"/>
            </a:solidFill>
            <a:prstDash val="solid"/>
            <a:miter lim="400000"/>
            <a:headEnd len="sm" w="sm" type="none"/>
            <a:tailEnd len="sm" w="sm" type="none"/>
          </a:ln>
        </p:spPr>
      </p:pic>
      <p:sp>
        <p:nvSpPr>
          <p:cNvPr id="546" name="Google Shape;546;p15"/>
          <p:cNvSpPr txBox="1"/>
          <p:nvPr/>
        </p:nvSpPr>
        <p:spPr>
          <a:xfrm>
            <a:off x="666825" y="1170909"/>
            <a:ext cx="80613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i="0" lang="en-US" sz="5000" u="none" cap="none" strike="noStrike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So how can </a:t>
            </a:r>
            <a:r>
              <a:rPr lang="en-US" sz="5000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Prophy help </a:t>
            </a:r>
            <a:r>
              <a:rPr i="0" lang="en-US" sz="5000" u="none" cap="none" strike="noStrike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us in this case?</a:t>
            </a:r>
            <a:endParaRPr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47" name="Google Shape;547;p15"/>
          <p:cNvSpPr txBox="1"/>
          <p:nvPr/>
        </p:nvSpPr>
        <p:spPr>
          <a:xfrm>
            <a:off x="498625" y="3147675"/>
            <a:ext cx="92304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509410" lvl="0" marL="5094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Char char="•"/>
            </a:pPr>
            <a:r>
              <a:rPr lang="en-US" sz="3800">
                <a:latin typeface="Avenir"/>
                <a:ea typeface="Avenir"/>
                <a:cs typeface="Avenir"/>
                <a:sym typeface="Avenir"/>
              </a:rPr>
              <a:t>5</a:t>
            </a:r>
            <a:r>
              <a:rPr b="0" i="0" lang="en-US" sz="3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seconds to </a:t>
            </a:r>
            <a:r>
              <a:rPr lang="en-US" sz="3800">
                <a:latin typeface="Avenir"/>
                <a:ea typeface="Avenir"/>
                <a:cs typeface="Avenir"/>
                <a:sym typeface="Avenir"/>
              </a:rPr>
              <a:t>retrieve</a:t>
            </a:r>
            <a:r>
              <a:rPr b="0" i="0" lang="en-US" sz="3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1000’s of candidates.</a:t>
            </a:r>
            <a:endParaRPr/>
          </a:p>
        </p:txBody>
      </p:sp>
      <p:pic>
        <p:nvPicPr>
          <p:cNvPr descr="Screenshot 2022-09-15 at 14.40.16.png" id="548" name="Google Shape;548;p15"/>
          <p:cNvPicPr preferRelativeResize="0"/>
          <p:nvPr/>
        </p:nvPicPr>
        <p:blipFill rotWithShape="1">
          <a:blip r:embed="rId4">
            <a:alphaModFix/>
          </a:blip>
          <a:srcRect b="32014" l="0" r="0" t="0"/>
          <a:stretch/>
        </p:blipFill>
        <p:spPr>
          <a:xfrm>
            <a:off x="10970240" y="1587778"/>
            <a:ext cx="10599045" cy="7104830"/>
          </a:xfrm>
          <a:prstGeom prst="rect">
            <a:avLst/>
          </a:prstGeom>
          <a:noFill/>
          <a:ln cap="flat" cmpd="sng" w="25400">
            <a:solidFill>
              <a:srgbClr val="CADFF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</p:pic>
      <p:pic>
        <p:nvPicPr>
          <p:cNvPr descr="Screenshot 2022-09-15 at 14.41.37.png" id="549" name="Google Shape;54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87400" y="3240173"/>
            <a:ext cx="8128000" cy="6794501"/>
          </a:xfrm>
          <a:prstGeom prst="rect">
            <a:avLst/>
          </a:prstGeom>
          <a:noFill/>
          <a:ln cap="flat" cmpd="sng" w="25400">
            <a:solidFill>
              <a:srgbClr val="CADFF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</p:pic>
      <p:pic>
        <p:nvPicPr>
          <p:cNvPr descr="Screenshot 2022-09-15 at 14.44.32.png" id="550" name="Google Shape;55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33259" y="7795794"/>
            <a:ext cx="7975601" cy="4076701"/>
          </a:xfrm>
          <a:prstGeom prst="rect">
            <a:avLst/>
          </a:prstGeom>
          <a:noFill/>
          <a:ln cap="flat" cmpd="sng" w="25400">
            <a:solidFill>
              <a:srgbClr val="CADFF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</p:pic>
      <p:sp>
        <p:nvSpPr>
          <p:cNvPr id="551" name="Google Shape;551;p15"/>
          <p:cNvSpPr txBox="1"/>
          <p:nvPr/>
        </p:nvSpPr>
        <p:spPr>
          <a:xfrm>
            <a:off x="21488411" y="12852400"/>
            <a:ext cx="2526285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www.prophy.science</a:t>
            </a:r>
            <a:endParaRPr/>
          </a:p>
        </p:txBody>
      </p:sp>
      <p:sp>
        <p:nvSpPr>
          <p:cNvPr id="552" name="Google Shape;552;p15"/>
          <p:cNvSpPr txBox="1"/>
          <p:nvPr/>
        </p:nvSpPr>
        <p:spPr>
          <a:xfrm>
            <a:off x="498625" y="4869675"/>
            <a:ext cx="8728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09410" lvl="0" marL="509410" rtl="0" algn="l">
              <a:spcBef>
                <a:spcPts val="54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venir"/>
              <a:buChar char="•"/>
            </a:pPr>
            <a:r>
              <a:rPr lang="en-US" sz="3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With conflicts of interest raised. </a:t>
            </a:r>
            <a:endParaRPr/>
          </a:p>
        </p:txBody>
      </p:sp>
      <p:sp>
        <p:nvSpPr>
          <p:cNvPr id="553" name="Google Shape;553;p15"/>
          <p:cNvSpPr txBox="1"/>
          <p:nvPr/>
        </p:nvSpPr>
        <p:spPr>
          <a:xfrm>
            <a:off x="498625" y="6088875"/>
            <a:ext cx="8728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0" marL="457200" rtl="0" algn="l">
              <a:spcBef>
                <a:spcPts val="54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venir"/>
              <a:buChar char="•"/>
            </a:pPr>
            <a:r>
              <a:rPr lang="en-US" sz="3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Scientific concepts grouped to help find interdisciplinary reviewers.</a:t>
            </a:r>
            <a:endParaRPr/>
          </a:p>
        </p:txBody>
      </p:sp>
      <p:sp>
        <p:nvSpPr>
          <p:cNvPr id="554" name="Google Shape;554;p15"/>
          <p:cNvSpPr txBox="1"/>
          <p:nvPr/>
        </p:nvSpPr>
        <p:spPr>
          <a:xfrm>
            <a:off x="498625" y="9510825"/>
            <a:ext cx="87282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09410" lvl="0" marL="509410" rtl="0" algn="l">
              <a:spcBef>
                <a:spcPts val="54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venir"/>
              <a:buChar char="•"/>
            </a:pPr>
            <a:r>
              <a:rPr lang="en-US" sz="3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Transparency in how we select referees. Platforms like this with full accountancy can build trust in the peer-review system.</a:t>
            </a:r>
            <a:endParaRPr/>
          </a:p>
        </p:txBody>
      </p:sp>
      <p:sp>
        <p:nvSpPr>
          <p:cNvPr id="555" name="Google Shape;555;p15"/>
          <p:cNvSpPr txBox="1"/>
          <p:nvPr/>
        </p:nvSpPr>
        <p:spPr>
          <a:xfrm>
            <a:off x="498625" y="7507350"/>
            <a:ext cx="8728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09410" lvl="0" marL="509410" rtl="0" algn="l">
              <a:spcBef>
                <a:spcPts val="54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venir"/>
              <a:buChar char="•"/>
            </a:pPr>
            <a:r>
              <a:rPr lang="en-US" sz="3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Control the diversity of referees selected through bibliometrics and derived data.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8d84491ab8_1_325"/>
          <p:cNvSpPr txBox="1"/>
          <p:nvPr>
            <p:ph idx="4294967295" type="title"/>
          </p:nvPr>
        </p:nvSpPr>
        <p:spPr>
          <a:xfrm>
            <a:off x="1206500" y="1813750"/>
            <a:ext cx="21971100" cy="14349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Try it yourselves!</a:t>
            </a:r>
            <a:endParaRPr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1" name="Google Shape;561;g28d84491ab8_1_325"/>
          <p:cNvSpPr txBox="1"/>
          <p:nvPr>
            <p:ph idx="1" type="body"/>
          </p:nvPr>
        </p:nvSpPr>
        <p:spPr>
          <a:xfrm>
            <a:off x="1727200" y="9656936"/>
            <a:ext cx="20929500" cy="3136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-533400" lvl="0" marL="457200" rtl="0" algn="ctr">
              <a:spcBef>
                <a:spcPts val="0"/>
              </a:spcBef>
              <a:spcAft>
                <a:spcPts val="0"/>
              </a:spcAft>
              <a:buClr>
                <a:srgbClr val="3845FF"/>
              </a:buClr>
              <a:buSzPts val="4800"/>
              <a:buFont typeface="Inter"/>
              <a:buChar char="●"/>
            </a:pPr>
            <a:r>
              <a:rPr lang="en-US" sz="4800" u="sng">
                <a:solidFill>
                  <a:srgbClr val="3845FF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www.prophy.science/conference</a:t>
            </a:r>
            <a:endParaRPr sz="4800">
              <a:solidFill>
                <a:srgbClr val="3845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62" name="Google Shape;562;g28d84491ab8_1_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0213" y="4012950"/>
            <a:ext cx="6103485" cy="6103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7"/>
          <p:cNvSpPr txBox="1"/>
          <p:nvPr>
            <p:ph idx="4294967295" type="body"/>
          </p:nvPr>
        </p:nvSpPr>
        <p:spPr>
          <a:xfrm>
            <a:off x="1848091" y="2876042"/>
            <a:ext cx="21049800" cy="74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74"/>
              <a:buFont typeface="Arial"/>
              <a:buNone/>
            </a:pPr>
            <a:r>
              <a:rPr b="0" lang="en-US" sz="5074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We are heading in to a new era of publishing driven by Open Access Journals and AI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80000"/>
              </a:lnSpc>
              <a:spcBef>
                <a:spcPts val="5700"/>
              </a:spcBef>
              <a:spcAft>
                <a:spcPts val="0"/>
              </a:spcAft>
              <a:buClr>
                <a:srgbClr val="FFFFFF"/>
              </a:buClr>
              <a:buSzPts val="5074"/>
              <a:buFont typeface="Arial"/>
              <a:buNone/>
            </a:pPr>
            <a:r>
              <a:rPr b="0" lang="en-US" sz="5074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We need to revaluate how we find reliable referees if we are to ensure robust, unbiased science.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80000"/>
              </a:lnSpc>
              <a:spcBef>
                <a:spcPts val="5700"/>
              </a:spcBef>
              <a:spcAft>
                <a:spcPts val="0"/>
              </a:spcAft>
              <a:buClr>
                <a:srgbClr val="FFFFFF"/>
              </a:buClr>
              <a:buSzPts val="5074"/>
              <a:buFont typeface="Arial"/>
              <a:buNone/>
            </a:pPr>
            <a:r>
              <a:rPr b="0" lang="en-US" sz="5074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Artificial intelligence combined with Open Access data provides this opportunity and transparency can build trust.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5074"/>
              <a:buFont typeface="Arial"/>
              <a:buNone/>
            </a:pPr>
            <a:r>
              <a:rPr b="0" lang="en-US" sz="5074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However, it needs to be addressed carefully as it can be poorly trained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80000"/>
              </a:lnSpc>
              <a:spcBef>
                <a:spcPts val="5700"/>
              </a:spcBef>
              <a:spcAft>
                <a:spcPts val="0"/>
              </a:spcAft>
              <a:buClr>
                <a:srgbClr val="FFFFFF"/>
              </a:buClr>
              <a:buSzPts val="5074"/>
              <a:buFont typeface="Arial"/>
              <a:buNone/>
            </a:pPr>
            <a:r>
              <a:rPr b="0" lang="en-US" sz="5074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and abused.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8" name="Google Shape;568;p17"/>
          <p:cNvSpPr txBox="1"/>
          <p:nvPr/>
        </p:nvSpPr>
        <p:spPr>
          <a:xfrm>
            <a:off x="11650848" y="12221250"/>
            <a:ext cx="119214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Arial"/>
              <a:buNone/>
            </a:pPr>
            <a:r>
              <a:rPr i="1" lang="en-US" sz="4800">
                <a:solidFill>
                  <a:srgbClr val="3845FF"/>
                </a:solidFill>
                <a:latin typeface="Inter"/>
                <a:ea typeface="Inter"/>
                <a:cs typeface="Inter"/>
                <a:sym typeface="Inter"/>
              </a:rPr>
              <a:t>oleg.ruchayskiy</a:t>
            </a:r>
            <a:r>
              <a:rPr i="1" lang="en-US" sz="4800" u="none" cap="none" strike="noStrike">
                <a:solidFill>
                  <a:srgbClr val="3845FF"/>
                </a:solidFill>
                <a:latin typeface="Inter"/>
                <a:ea typeface="Inter"/>
                <a:cs typeface="Inter"/>
                <a:sym typeface="Inter"/>
              </a:rPr>
              <a:t>@prophy.science</a:t>
            </a:r>
            <a:endParaRPr sz="4800">
              <a:solidFill>
                <a:srgbClr val="3845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9" name="Google Shape;569;p17"/>
          <p:cNvSpPr txBox="1"/>
          <p:nvPr>
            <p:ph type="title"/>
          </p:nvPr>
        </p:nvSpPr>
        <p:spPr>
          <a:xfrm>
            <a:off x="1727250" y="1457325"/>
            <a:ext cx="20929500" cy="14187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In conclusion</a:t>
            </a:r>
            <a:endParaRPr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70" name="Google Shape;5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423" y="10337375"/>
            <a:ext cx="2577475" cy="257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8d84491ab8_0_523"/>
          <p:cNvSpPr txBox="1"/>
          <p:nvPr>
            <p:ph idx="1" type="body"/>
          </p:nvPr>
        </p:nvSpPr>
        <p:spPr>
          <a:xfrm>
            <a:off x="1727200" y="4965700"/>
            <a:ext cx="20929500" cy="616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Backup slides</a:t>
            </a:r>
            <a:endParaRPr sz="12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22-09-15 at 10.39.55.png" id="580" name="Google Shape;5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7806" y="1277803"/>
            <a:ext cx="11751422" cy="11204844"/>
          </a:xfrm>
          <a:prstGeom prst="rect">
            <a:avLst/>
          </a:prstGeom>
          <a:noFill/>
          <a:ln cap="flat" cmpd="sng" w="25400">
            <a:solidFill>
              <a:srgbClr val="CADFFF"/>
            </a:solidFill>
            <a:prstDash val="solid"/>
            <a:miter lim="400000"/>
            <a:headEnd len="sm" w="sm" type="none"/>
            <a:tailEnd len="sm" w="sm" type="none"/>
          </a:ln>
        </p:spPr>
      </p:pic>
      <p:sp>
        <p:nvSpPr>
          <p:cNvPr id="581" name="Google Shape;581;p16"/>
          <p:cNvSpPr txBox="1"/>
          <p:nvPr/>
        </p:nvSpPr>
        <p:spPr>
          <a:xfrm>
            <a:off x="670776" y="1132800"/>
            <a:ext cx="88758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i="0" lang="en-US" sz="5000" u="none" cap="none" strike="noStrike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What must we be careful of?</a:t>
            </a:r>
            <a:endParaRPr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2" name="Google Shape;582;p16"/>
          <p:cNvSpPr txBox="1"/>
          <p:nvPr/>
        </p:nvSpPr>
        <p:spPr>
          <a:xfrm>
            <a:off x="549425" y="2582525"/>
            <a:ext cx="9118500" cy="76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509411" lvl="0" marL="5094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Char char="•"/>
            </a:pPr>
            <a:r>
              <a:rPr b="0" i="0" lang="en-US" sz="3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Intrinsic biases found in the AI. For example due to lack of data in certain areas, or existing biases in the community perpetuated by the AI.</a:t>
            </a:r>
            <a:endParaRPr/>
          </a:p>
          <a:p>
            <a:pPr indent="-509411" lvl="0" marL="509411" marR="0" rtl="0" algn="l">
              <a:lnSpc>
                <a:spcPct val="100000"/>
              </a:lnSpc>
              <a:spcBef>
                <a:spcPts val="75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Char char="•"/>
            </a:pPr>
            <a:r>
              <a:rPr b="0" i="0" lang="en-US" sz="3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Abuse of the system. Enabling conscious biases. </a:t>
            </a:r>
            <a:endParaRPr/>
          </a:p>
          <a:p>
            <a:pPr indent="-509411" lvl="0" marL="509411" marR="0" rtl="0" algn="l">
              <a:lnSpc>
                <a:spcPct val="100000"/>
              </a:lnSpc>
              <a:spcBef>
                <a:spcPts val="75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Char char="•"/>
            </a:pPr>
            <a:r>
              <a:rPr b="0" i="0" lang="en-US" sz="3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Catastrophic referee selections.</a:t>
            </a:r>
            <a:endParaRPr/>
          </a:p>
          <a:p>
            <a:pPr indent="-509411" lvl="0" marL="509411" marR="0" rtl="0" algn="l">
              <a:lnSpc>
                <a:spcPct val="100000"/>
              </a:lnSpc>
              <a:spcBef>
                <a:spcPts val="75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Char char="•"/>
            </a:pPr>
            <a:r>
              <a:rPr b="0" i="0" lang="en-US" sz="3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Scepticism in AI can build dis-trust.</a:t>
            </a:r>
            <a:endParaRPr/>
          </a:p>
        </p:txBody>
      </p:sp>
      <p:sp>
        <p:nvSpPr>
          <p:cNvPr id="583" name="Google Shape;583;p16"/>
          <p:cNvSpPr txBox="1"/>
          <p:nvPr/>
        </p:nvSpPr>
        <p:spPr>
          <a:xfrm>
            <a:off x="21488411" y="12852400"/>
            <a:ext cx="2526285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www.prophy.science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bMed_Forecast_A.pdf"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20402" y="1651032"/>
            <a:ext cx="12700001" cy="10815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bMed_Forecast_B.pdf"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20402" y="1651032"/>
            <a:ext cx="12700001" cy="10815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bMed_Forecast_C.pdf" id="125" name="Google Shape;12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20402" y="1651032"/>
            <a:ext cx="12700001" cy="10815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bMed_Forecast_D.pdf" id="126" name="Google Shape;12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20402" y="1651032"/>
            <a:ext cx="12700001" cy="1081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738059" y="4617997"/>
            <a:ext cx="8225400" cy="24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We have never worried about finding experts to carry out peer-review because the relative increase in papers has been slow over time.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697441" y="7708255"/>
            <a:ext cx="8913300" cy="24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However the number of papers being published in OA is rising exponentially</a:t>
            </a:r>
            <a:r>
              <a:rPr lang="en-US" sz="3800">
                <a:latin typeface="Avenir"/>
                <a:ea typeface="Avenir"/>
                <a:cs typeface="Avenir"/>
                <a:sym typeface="Avenir"/>
              </a:rPr>
              <a:t> (thanks also to preprints and hybrid version)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12409965" y="2039405"/>
            <a:ext cx="10795200" cy="89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EBE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0EBE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97441" y="1651013"/>
            <a:ext cx="8618400" cy="23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b="1" i="0" lang="en-US" sz="4800" u="none" cap="none" strike="noStrike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The changing face of publishing driven by Open Access.</a:t>
            </a:r>
            <a:endParaRPr b="1" sz="48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21488411" y="12852400"/>
            <a:ext cx="2526285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www.prophy.science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28d84491ab8_0_414"/>
          <p:cNvPicPr preferRelativeResize="0"/>
          <p:nvPr/>
        </p:nvPicPr>
        <p:blipFill rotWithShape="1">
          <a:blip r:embed="rId3">
            <a:alphaModFix/>
          </a:blip>
          <a:srcRect b="0" l="0" r="3586" t="8583"/>
          <a:stretch/>
        </p:blipFill>
        <p:spPr>
          <a:xfrm>
            <a:off x="892200" y="1737350"/>
            <a:ext cx="12092274" cy="941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8d84491ab8_0_414"/>
          <p:cNvSpPr/>
          <p:nvPr/>
        </p:nvSpPr>
        <p:spPr>
          <a:xfrm>
            <a:off x="3177875" y="11580875"/>
            <a:ext cx="17814300" cy="1436100"/>
          </a:xfrm>
          <a:prstGeom prst="roundRect">
            <a:avLst>
              <a:gd fmla="val 16667" name="adj"/>
            </a:avLst>
          </a:prstGeom>
          <a:solidFill>
            <a:srgbClr val="5C4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8d84491ab8_0_414"/>
          <p:cNvSpPr txBox="1"/>
          <p:nvPr/>
        </p:nvSpPr>
        <p:spPr>
          <a:xfrm>
            <a:off x="2799513" y="11997194"/>
            <a:ext cx="186327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Source: Prophy database</a:t>
            </a:r>
            <a:endParaRPr sz="2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sz="3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9" name="Google Shape;139;g28d84491ab8_0_414"/>
          <p:cNvSpPr txBox="1"/>
          <p:nvPr/>
        </p:nvSpPr>
        <p:spPr>
          <a:xfrm>
            <a:off x="13587100" y="4541800"/>
            <a:ext cx="10126800" cy="3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Bree Serif"/>
                <a:ea typeface="Bree Serif"/>
                <a:cs typeface="Bree Serif"/>
                <a:sym typeface="Bree Serif"/>
              </a:rPr>
              <a:t>Number of articles submitted each year since 2000</a:t>
            </a:r>
            <a:endParaRPr sz="44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Bree Serif"/>
                <a:ea typeface="Bree Serif"/>
                <a:cs typeface="Bree Serif"/>
                <a:sym typeface="Bree Serif"/>
              </a:rPr>
              <a:t>We need O(10M) peer-reviews across the disciplines!</a:t>
            </a:r>
            <a:endParaRPr sz="4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0" name="Google Shape;140;g28d84491ab8_0_414"/>
          <p:cNvSpPr txBox="1"/>
          <p:nvPr/>
        </p:nvSpPr>
        <p:spPr>
          <a:xfrm>
            <a:off x="13587091" y="1737338"/>
            <a:ext cx="861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b="1" lang="en-US" sz="4800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The rising demand for peer-reviwers</a:t>
            </a:r>
            <a:endParaRPr b="1" sz="48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CAD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22-09-15 at 10.39.55.png" id="145" name="Google Shape;1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7806" y="1277803"/>
            <a:ext cx="11751422" cy="1120484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"/>
          <p:cNvSpPr txBox="1"/>
          <p:nvPr/>
        </p:nvSpPr>
        <p:spPr>
          <a:xfrm>
            <a:off x="450966" y="4704722"/>
            <a:ext cx="8964531" cy="3454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Who would referee this article?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many referees </a:t>
            </a:r>
            <a:r>
              <a:rPr b="0" i="1" lang="en-US" sz="32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should</a:t>
            </a:r>
            <a:r>
              <a:rPr b="0" i="1" lang="en-US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referee this article?</a:t>
            </a:r>
            <a:endParaRPr b="0" i="1" sz="20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would you go about finding referees?</a:t>
            </a:r>
            <a:endParaRPr/>
          </a:p>
        </p:txBody>
      </p:sp>
      <p:sp>
        <p:nvSpPr>
          <p:cNvPr id="147" name="Google Shape;147;p2"/>
          <p:cNvSpPr txBox="1"/>
          <p:nvPr/>
        </p:nvSpPr>
        <p:spPr>
          <a:xfrm>
            <a:off x="21488411" y="12852400"/>
            <a:ext cx="2526285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www.prophy.science</a:t>
            </a:r>
            <a:endParaRPr/>
          </a:p>
        </p:txBody>
      </p:sp>
      <p:sp>
        <p:nvSpPr>
          <p:cNvPr id="148" name="Google Shape;148;p2"/>
          <p:cNvSpPr txBox="1"/>
          <p:nvPr/>
        </p:nvSpPr>
        <p:spPr>
          <a:xfrm>
            <a:off x="697441" y="1234613"/>
            <a:ext cx="86184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b="1" i="0" lang="en-US" sz="5000" u="none" cap="none" strike="noStrike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The changing face of publishing driven by Open Access.</a:t>
            </a:r>
            <a:endParaRPr b="1"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disciplinary-graphic-01-a.png" id="153" name="Google Shape;1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35950" y="1865223"/>
            <a:ext cx="9624484" cy="10311947"/>
          </a:xfrm>
          <a:prstGeom prst="rect">
            <a:avLst/>
          </a:prstGeom>
          <a:noFill/>
          <a:ln cap="flat" cmpd="sng" w="25400">
            <a:solidFill>
              <a:srgbClr val="CADFFF"/>
            </a:solidFill>
            <a:prstDash val="solid"/>
            <a:miter lim="400000"/>
            <a:headEnd len="sm" w="sm" type="none"/>
            <a:tailEnd len="sm" w="sm" type="none"/>
          </a:ln>
        </p:spPr>
      </p:pic>
      <p:grpSp>
        <p:nvGrpSpPr>
          <p:cNvPr id="154" name="Google Shape;154;p5"/>
          <p:cNvGrpSpPr/>
          <p:nvPr/>
        </p:nvGrpSpPr>
        <p:grpSpPr>
          <a:xfrm rot="-780000">
            <a:off x="20105192" y="3677208"/>
            <a:ext cx="3240080" cy="797763"/>
            <a:chOff x="0" y="-1"/>
            <a:chExt cx="3240078" cy="797762"/>
          </a:xfrm>
        </p:grpSpPr>
        <p:sp>
          <p:nvSpPr>
            <p:cNvPr id="155" name="Google Shape;155;p5"/>
            <p:cNvSpPr/>
            <p:nvPr/>
          </p:nvSpPr>
          <p:spPr>
            <a:xfrm>
              <a:off x="38099" y="38099"/>
              <a:ext cx="3163879" cy="721562"/>
            </a:xfrm>
            <a:prstGeom prst="ellipse">
              <a:avLst/>
            </a:prstGeom>
            <a:solidFill>
              <a:srgbClr val="004E74">
                <a:alpha val="36078"/>
              </a:srgbClr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Oval Oval" id="156" name="Google Shape;156;p5"/>
            <p:cNvPicPr preferRelativeResize="0"/>
            <p:nvPr/>
          </p:nvPicPr>
          <p:blipFill rotWithShape="1">
            <a:blip r:embed="rId4">
              <a:alphaModFix amt="36450"/>
            </a:blip>
            <a:srcRect b="0" l="0" r="0" t="0"/>
            <a:stretch/>
          </p:blipFill>
          <p:spPr>
            <a:xfrm>
              <a:off x="0" y="-1"/>
              <a:ext cx="3240078" cy="7977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5"/>
          <p:cNvGrpSpPr/>
          <p:nvPr/>
        </p:nvGrpSpPr>
        <p:grpSpPr>
          <a:xfrm rot="-780000">
            <a:off x="20105192" y="7517171"/>
            <a:ext cx="3240080" cy="797764"/>
            <a:chOff x="0" y="-1"/>
            <a:chExt cx="3240078" cy="797762"/>
          </a:xfrm>
        </p:grpSpPr>
        <p:sp>
          <p:nvSpPr>
            <p:cNvPr id="158" name="Google Shape;158;p5"/>
            <p:cNvSpPr/>
            <p:nvPr/>
          </p:nvSpPr>
          <p:spPr>
            <a:xfrm>
              <a:off x="38099" y="38100"/>
              <a:ext cx="3163879" cy="721561"/>
            </a:xfrm>
            <a:prstGeom prst="ellipse">
              <a:avLst/>
            </a:prstGeom>
            <a:solidFill>
              <a:srgbClr val="004E74">
                <a:alpha val="36078"/>
              </a:srgbClr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Oval Oval" id="159" name="Google Shape;159;p5"/>
            <p:cNvPicPr preferRelativeResize="0"/>
            <p:nvPr/>
          </p:nvPicPr>
          <p:blipFill rotWithShape="1">
            <a:blip r:embed="rId4">
              <a:alphaModFix amt="36450"/>
            </a:blip>
            <a:srcRect b="0" l="0" r="0" t="0"/>
            <a:stretch/>
          </p:blipFill>
          <p:spPr>
            <a:xfrm>
              <a:off x="0" y="-1"/>
              <a:ext cx="3240078" cy="7977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5"/>
          <p:cNvSpPr txBox="1"/>
          <p:nvPr/>
        </p:nvSpPr>
        <p:spPr>
          <a:xfrm>
            <a:off x="1163488" y="3322855"/>
            <a:ext cx="97425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As the traditional boundaries separating sciences become increasingly blurred, how do we find interdisciplinary expertise?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20796719" y="1420581"/>
            <a:ext cx="2390141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Van Noorden, 2015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14630400" y="2575834"/>
            <a:ext cx="8377933" cy="28812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14630400" y="6989853"/>
            <a:ext cx="8377933" cy="30099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wnload.png" id="164" name="Google Shape;16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99397" y="5665260"/>
            <a:ext cx="7932254" cy="6419936"/>
          </a:xfrm>
          <a:prstGeom prst="rect">
            <a:avLst/>
          </a:prstGeom>
          <a:noFill/>
          <a:ln cap="flat" cmpd="sng" w="25400">
            <a:solidFill>
              <a:srgbClr val="CADFFF"/>
            </a:solidFill>
            <a:prstDash val="solid"/>
            <a:miter lim="400000"/>
            <a:headEnd len="sm" w="sm" type="none"/>
            <a:tailEnd len="sm" w="sm" type="none"/>
          </a:ln>
        </p:spPr>
      </p:pic>
      <p:sp>
        <p:nvSpPr>
          <p:cNvPr id="165" name="Google Shape;165;p5"/>
          <p:cNvSpPr txBox="1"/>
          <p:nvPr/>
        </p:nvSpPr>
        <p:spPr>
          <a:xfrm>
            <a:off x="21488411" y="12852400"/>
            <a:ext cx="2526285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www.prophy.science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1163491" y="1195838"/>
            <a:ext cx="86184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b="1" lang="en-US" sz="5000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Increased interdisciplinarity</a:t>
            </a:r>
            <a:endParaRPr b="1"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/>
        </p:nvSpPr>
        <p:spPr>
          <a:xfrm>
            <a:off x="1084346" y="2080357"/>
            <a:ext cx="13029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When things get busy how do we fight unconscious bias?</a:t>
            </a:r>
            <a:endParaRPr/>
          </a:p>
        </p:txBody>
      </p:sp>
      <p:pic>
        <p:nvPicPr>
          <p:cNvPr descr="41586_2017_Article_BF541455a_Figb_HTML.jpg.jpeg" id="172" name="Google Shape;172;p6"/>
          <p:cNvPicPr preferRelativeResize="0"/>
          <p:nvPr/>
        </p:nvPicPr>
        <p:blipFill rotWithShape="1">
          <a:blip r:embed="rId3">
            <a:alphaModFix/>
          </a:blip>
          <a:srcRect b="78667" l="0" r="0" t="8815"/>
          <a:stretch/>
        </p:blipFill>
        <p:spPr>
          <a:xfrm>
            <a:off x="2553710" y="4039559"/>
            <a:ext cx="4836613" cy="2017932"/>
          </a:xfrm>
          <a:prstGeom prst="rect">
            <a:avLst/>
          </a:prstGeom>
          <a:noFill/>
          <a:ln cap="flat" cmpd="sng" w="25400">
            <a:solidFill>
              <a:srgbClr val="CADFFF"/>
            </a:solidFill>
            <a:prstDash val="solid"/>
            <a:miter lim="400000"/>
            <a:headEnd len="sm" w="sm" type="none"/>
            <a:tailEnd len="sm" w="sm" type="none"/>
          </a:ln>
        </p:spPr>
      </p:pic>
      <p:pic>
        <p:nvPicPr>
          <p:cNvPr descr="41586_2017_Article_BF541455a_Figb_HTML.jpg.jpeg" id="173" name="Google Shape;173;p6"/>
          <p:cNvPicPr preferRelativeResize="0"/>
          <p:nvPr/>
        </p:nvPicPr>
        <p:blipFill rotWithShape="1">
          <a:blip r:embed="rId3">
            <a:alphaModFix/>
          </a:blip>
          <a:srcRect b="20292" l="0" r="0" t="57545"/>
          <a:stretch/>
        </p:blipFill>
        <p:spPr>
          <a:xfrm>
            <a:off x="14635613" y="1717817"/>
            <a:ext cx="5201626" cy="3842391"/>
          </a:xfrm>
          <a:prstGeom prst="rect">
            <a:avLst/>
          </a:prstGeom>
          <a:noFill/>
          <a:ln cap="flat" cmpd="sng" w="25400">
            <a:solidFill>
              <a:srgbClr val="CADFFF"/>
            </a:solidFill>
            <a:prstDash val="solid"/>
            <a:miter lim="400000"/>
            <a:headEnd len="sm" w="sm" type="none"/>
            <a:tailEnd len="sm" w="sm" type="none"/>
          </a:ln>
        </p:spPr>
      </p:pic>
      <p:pic>
        <p:nvPicPr>
          <p:cNvPr descr="41586_2017_Article_BF541455a_Figb_HTML.jpg.jpeg" id="174" name="Google Shape;174;p6"/>
          <p:cNvPicPr preferRelativeResize="0"/>
          <p:nvPr/>
        </p:nvPicPr>
        <p:blipFill rotWithShape="1">
          <a:blip r:embed="rId3">
            <a:alphaModFix/>
          </a:blip>
          <a:srcRect b="42233" l="0" r="0" t="38963"/>
          <a:stretch/>
        </p:blipFill>
        <p:spPr>
          <a:xfrm>
            <a:off x="13204132" y="6168456"/>
            <a:ext cx="7601787" cy="4764207"/>
          </a:xfrm>
          <a:prstGeom prst="rect">
            <a:avLst/>
          </a:prstGeom>
          <a:noFill/>
          <a:ln cap="flat" cmpd="sng" w="25400">
            <a:solidFill>
              <a:srgbClr val="CADFFF"/>
            </a:solidFill>
            <a:prstDash val="solid"/>
            <a:miter lim="400000"/>
            <a:headEnd len="sm" w="sm" type="none"/>
            <a:tailEnd len="sm" w="sm" type="none"/>
          </a:ln>
        </p:spPr>
      </p:pic>
      <p:pic>
        <p:nvPicPr>
          <p:cNvPr descr="41586_2017_Article_BF541455a_Figb_HTML.jpg.jpeg" id="175" name="Google Shape;175;p6"/>
          <p:cNvPicPr preferRelativeResize="0"/>
          <p:nvPr/>
        </p:nvPicPr>
        <p:blipFill rotWithShape="1">
          <a:blip r:embed="rId3">
            <a:alphaModFix/>
          </a:blip>
          <a:srcRect b="60143" l="0" r="0" t="21551"/>
          <a:stretch/>
        </p:blipFill>
        <p:spPr>
          <a:xfrm>
            <a:off x="3890329" y="7312306"/>
            <a:ext cx="7033997" cy="4291619"/>
          </a:xfrm>
          <a:prstGeom prst="rect">
            <a:avLst/>
          </a:prstGeom>
          <a:noFill/>
          <a:ln cap="flat" cmpd="sng" w="25400">
            <a:solidFill>
              <a:srgbClr val="CADFFF"/>
            </a:solidFill>
            <a:prstDash val="solid"/>
            <a:miter lim="400000"/>
            <a:headEnd len="sm" w="sm" type="none"/>
            <a:tailEnd len="sm" w="sm" type="none"/>
          </a:ln>
        </p:spPr>
      </p:pic>
      <p:sp>
        <p:nvSpPr>
          <p:cNvPr id="176" name="Google Shape;176;p6"/>
          <p:cNvSpPr txBox="1"/>
          <p:nvPr/>
        </p:nvSpPr>
        <p:spPr>
          <a:xfrm>
            <a:off x="17671560" y="12146456"/>
            <a:ext cx="6468365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American Geophysical Union, Lerback &amp; Hanson, 2017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21488411" y="12852400"/>
            <a:ext cx="2526285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www.prophy.science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1084350" y="1048950"/>
            <a:ext cx="9962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venir"/>
              <a:buNone/>
            </a:pPr>
            <a:r>
              <a:rPr lang="en-US" sz="5000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Fair and equitable peer-review</a:t>
            </a:r>
            <a:endParaRPr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idx="4294967295" type="body"/>
          </p:nvPr>
        </p:nvSpPr>
        <p:spPr>
          <a:xfrm>
            <a:off x="1848091" y="2876042"/>
            <a:ext cx="20687818" cy="7461177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 fontScale="850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b="0" lang="en-US" sz="6536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not anymore </a:t>
            </a:r>
            <a:r>
              <a:rPr b="0" lang="en-US" sz="6536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sufficient to use reviewers from an editor’s network or to ask authors for their suggestions!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50000"/>
              </a:lnSpc>
              <a:spcBef>
                <a:spcPts val="7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b="0" lang="en-US" sz="6536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We need</a:t>
            </a:r>
            <a:r>
              <a:rPr b="0" lang="en-US" sz="6536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efficient and fair reviewers for robust science!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50000"/>
              </a:lnSpc>
              <a:spcBef>
                <a:spcPts val="7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b="0" lang="en-US" sz="6536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</a:t>
            </a:r>
            <a:r>
              <a:rPr b="0" lang="en-US" sz="6536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he vast database of Open Access </a:t>
            </a:r>
            <a:r>
              <a:rPr b="0" lang="en-US" sz="6536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publications</a:t>
            </a:r>
            <a:r>
              <a:rPr b="0" lang="en-US" sz="6536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is our new big data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/>
          <p:nvPr/>
        </p:nvSpPr>
        <p:spPr>
          <a:xfrm>
            <a:off x="6356751" y="2341576"/>
            <a:ext cx="11670498" cy="9032848"/>
          </a:xfrm>
          <a:custGeom>
            <a:rect b="b" l="l" r="r" t="t"/>
            <a:pathLst>
              <a:path extrusionOk="0" h="21600" w="21600">
                <a:moveTo>
                  <a:pt x="8457" y="0"/>
                </a:moveTo>
                <a:lnTo>
                  <a:pt x="8249" y="69"/>
                </a:lnTo>
                <a:lnTo>
                  <a:pt x="8175" y="309"/>
                </a:lnTo>
                <a:lnTo>
                  <a:pt x="7968" y="281"/>
                </a:lnTo>
                <a:lnTo>
                  <a:pt x="7776" y="646"/>
                </a:lnTo>
                <a:lnTo>
                  <a:pt x="7766" y="887"/>
                </a:lnTo>
                <a:lnTo>
                  <a:pt x="7904" y="1183"/>
                </a:lnTo>
                <a:lnTo>
                  <a:pt x="7782" y="1011"/>
                </a:lnTo>
                <a:lnTo>
                  <a:pt x="7703" y="962"/>
                </a:lnTo>
                <a:lnTo>
                  <a:pt x="7563" y="756"/>
                </a:lnTo>
                <a:lnTo>
                  <a:pt x="7410" y="1059"/>
                </a:lnTo>
                <a:lnTo>
                  <a:pt x="7345" y="887"/>
                </a:lnTo>
                <a:lnTo>
                  <a:pt x="7164" y="893"/>
                </a:lnTo>
                <a:lnTo>
                  <a:pt x="6984" y="984"/>
                </a:lnTo>
                <a:lnTo>
                  <a:pt x="6845" y="1121"/>
                </a:lnTo>
                <a:lnTo>
                  <a:pt x="6871" y="1355"/>
                </a:lnTo>
                <a:lnTo>
                  <a:pt x="6787" y="1409"/>
                </a:lnTo>
                <a:lnTo>
                  <a:pt x="6586" y="1740"/>
                </a:lnTo>
                <a:lnTo>
                  <a:pt x="6532" y="1918"/>
                </a:lnTo>
                <a:lnTo>
                  <a:pt x="6692" y="2068"/>
                </a:lnTo>
                <a:lnTo>
                  <a:pt x="6670" y="2221"/>
                </a:lnTo>
                <a:lnTo>
                  <a:pt x="6458" y="2412"/>
                </a:lnTo>
                <a:lnTo>
                  <a:pt x="6233" y="2599"/>
                </a:lnTo>
                <a:lnTo>
                  <a:pt x="6223" y="2742"/>
                </a:lnTo>
                <a:lnTo>
                  <a:pt x="6356" y="2893"/>
                </a:lnTo>
                <a:lnTo>
                  <a:pt x="6605" y="2983"/>
                </a:lnTo>
                <a:lnTo>
                  <a:pt x="6489" y="2996"/>
                </a:lnTo>
                <a:lnTo>
                  <a:pt x="6335" y="3107"/>
                </a:lnTo>
                <a:lnTo>
                  <a:pt x="6436" y="3314"/>
                </a:lnTo>
                <a:lnTo>
                  <a:pt x="6506" y="3417"/>
                </a:lnTo>
                <a:lnTo>
                  <a:pt x="6649" y="3389"/>
                </a:lnTo>
                <a:lnTo>
                  <a:pt x="6803" y="3374"/>
                </a:lnTo>
                <a:lnTo>
                  <a:pt x="6925" y="3402"/>
                </a:lnTo>
                <a:lnTo>
                  <a:pt x="7084" y="3580"/>
                </a:lnTo>
                <a:lnTo>
                  <a:pt x="7084" y="3705"/>
                </a:lnTo>
                <a:lnTo>
                  <a:pt x="7159" y="3814"/>
                </a:lnTo>
                <a:lnTo>
                  <a:pt x="7229" y="4110"/>
                </a:lnTo>
                <a:lnTo>
                  <a:pt x="7277" y="4289"/>
                </a:lnTo>
                <a:lnTo>
                  <a:pt x="7309" y="4385"/>
                </a:lnTo>
                <a:lnTo>
                  <a:pt x="7244" y="4611"/>
                </a:lnTo>
                <a:lnTo>
                  <a:pt x="7292" y="4673"/>
                </a:lnTo>
                <a:lnTo>
                  <a:pt x="7350" y="4639"/>
                </a:lnTo>
                <a:lnTo>
                  <a:pt x="7403" y="4722"/>
                </a:lnTo>
                <a:lnTo>
                  <a:pt x="7505" y="4866"/>
                </a:lnTo>
                <a:lnTo>
                  <a:pt x="7383" y="4804"/>
                </a:lnTo>
                <a:lnTo>
                  <a:pt x="7330" y="4810"/>
                </a:lnTo>
                <a:lnTo>
                  <a:pt x="7309" y="4929"/>
                </a:lnTo>
                <a:lnTo>
                  <a:pt x="7314" y="5079"/>
                </a:lnTo>
                <a:lnTo>
                  <a:pt x="7383" y="5148"/>
                </a:lnTo>
                <a:lnTo>
                  <a:pt x="7437" y="5120"/>
                </a:lnTo>
                <a:lnTo>
                  <a:pt x="7468" y="5085"/>
                </a:lnTo>
                <a:lnTo>
                  <a:pt x="7536" y="5010"/>
                </a:lnTo>
                <a:lnTo>
                  <a:pt x="7521" y="5176"/>
                </a:lnTo>
                <a:lnTo>
                  <a:pt x="7500" y="5264"/>
                </a:lnTo>
                <a:lnTo>
                  <a:pt x="7410" y="5341"/>
                </a:lnTo>
                <a:lnTo>
                  <a:pt x="7357" y="5573"/>
                </a:lnTo>
                <a:lnTo>
                  <a:pt x="7393" y="5642"/>
                </a:lnTo>
                <a:lnTo>
                  <a:pt x="7372" y="5779"/>
                </a:lnTo>
                <a:lnTo>
                  <a:pt x="7452" y="5951"/>
                </a:lnTo>
                <a:lnTo>
                  <a:pt x="7463" y="6110"/>
                </a:lnTo>
                <a:lnTo>
                  <a:pt x="7490" y="6219"/>
                </a:lnTo>
                <a:lnTo>
                  <a:pt x="7590" y="6425"/>
                </a:lnTo>
                <a:lnTo>
                  <a:pt x="7633" y="6584"/>
                </a:lnTo>
                <a:lnTo>
                  <a:pt x="7686" y="6666"/>
                </a:lnTo>
                <a:lnTo>
                  <a:pt x="7802" y="6672"/>
                </a:lnTo>
                <a:lnTo>
                  <a:pt x="7889" y="6797"/>
                </a:lnTo>
                <a:lnTo>
                  <a:pt x="7973" y="6784"/>
                </a:lnTo>
                <a:lnTo>
                  <a:pt x="8000" y="6638"/>
                </a:lnTo>
                <a:lnTo>
                  <a:pt x="8027" y="6509"/>
                </a:lnTo>
                <a:lnTo>
                  <a:pt x="8005" y="6378"/>
                </a:lnTo>
                <a:lnTo>
                  <a:pt x="8101" y="6247"/>
                </a:lnTo>
                <a:lnTo>
                  <a:pt x="8128" y="6138"/>
                </a:lnTo>
                <a:lnTo>
                  <a:pt x="8133" y="6013"/>
                </a:lnTo>
                <a:lnTo>
                  <a:pt x="8181" y="5904"/>
                </a:lnTo>
                <a:lnTo>
                  <a:pt x="8266" y="5856"/>
                </a:lnTo>
                <a:lnTo>
                  <a:pt x="8341" y="5813"/>
                </a:lnTo>
                <a:lnTo>
                  <a:pt x="8382" y="5807"/>
                </a:lnTo>
                <a:lnTo>
                  <a:pt x="8505" y="5676"/>
                </a:lnTo>
                <a:lnTo>
                  <a:pt x="8590" y="5470"/>
                </a:lnTo>
                <a:lnTo>
                  <a:pt x="8648" y="5388"/>
                </a:lnTo>
                <a:lnTo>
                  <a:pt x="8713" y="5388"/>
                </a:lnTo>
                <a:lnTo>
                  <a:pt x="8883" y="5319"/>
                </a:lnTo>
                <a:lnTo>
                  <a:pt x="9042" y="5154"/>
                </a:lnTo>
                <a:lnTo>
                  <a:pt x="9202" y="4969"/>
                </a:lnTo>
                <a:lnTo>
                  <a:pt x="9117" y="4954"/>
                </a:lnTo>
                <a:lnTo>
                  <a:pt x="8967" y="4941"/>
                </a:lnTo>
                <a:lnTo>
                  <a:pt x="9032" y="4826"/>
                </a:lnTo>
                <a:lnTo>
                  <a:pt x="9016" y="4667"/>
                </a:lnTo>
                <a:lnTo>
                  <a:pt x="9085" y="4804"/>
                </a:lnTo>
                <a:lnTo>
                  <a:pt x="9132" y="4886"/>
                </a:lnTo>
                <a:lnTo>
                  <a:pt x="9233" y="4845"/>
                </a:lnTo>
                <a:lnTo>
                  <a:pt x="9212" y="4660"/>
                </a:lnTo>
                <a:lnTo>
                  <a:pt x="9139" y="4508"/>
                </a:lnTo>
                <a:lnTo>
                  <a:pt x="9059" y="4448"/>
                </a:lnTo>
                <a:lnTo>
                  <a:pt x="9085" y="4385"/>
                </a:lnTo>
                <a:lnTo>
                  <a:pt x="9202" y="4488"/>
                </a:lnTo>
                <a:lnTo>
                  <a:pt x="9202" y="4379"/>
                </a:lnTo>
                <a:lnTo>
                  <a:pt x="9127" y="4198"/>
                </a:lnTo>
                <a:lnTo>
                  <a:pt x="9212" y="4198"/>
                </a:lnTo>
                <a:lnTo>
                  <a:pt x="9292" y="4158"/>
                </a:lnTo>
                <a:lnTo>
                  <a:pt x="9313" y="4061"/>
                </a:lnTo>
                <a:lnTo>
                  <a:pt x="9245" y="3951"/>
                </a:lnTo>
                <a:lnTo>
                  <a:pt x="9371" y="3932"/>
                </a:lnTo>
                <a:lnTo>
                  <a:pt x="9298" y="3683"/>
                </a:lnTo>
                <a:lnTo>
                  <a:pt x="9361" y="3664"/>
                </a:lnTo>
                <a:lnTo>
                  <a:pt x="9345" y="3402"/>
                </a:lnTo>
                <a:lnTo>
                  <a:pt x="9238" y="3230"/>
                </a:lnTo>
                <a:lnTo>
                  <a:pt x="9335" y="3127"/>
                </a:lnTo>
                <a:lnTo>
                  <a:pt x="9425" y="3114"/>
                </a:lnTo>
                <a:lnTo>
                  <a:pt x="9356" y="2886"/>
                </a:lnTo>
                <a:lnTo>
                  <a:pt x="9356" y="2480"/>
                </a:lnTo>
                <a:lnTo>
                  <a:pt x="9398" y="2221"/>
                </a:lnTo>
                <a:lnTo>
                  <a:pt x="9468" y="1911"/>
                </a:lnTo>
                <a:lnTo>
                  <a:pt x="9335" y="1890"/>
                </a:lnTo>
                <a:lnTo>
                  <a:pt x="9521" y="1815"/>
                </a:lnTo>
                <a:lnTo>
                  <a:pt x="9553" y="1712"/>
                </a:lnTo>
                <a:lnTo>
                  <a:pt x="9792" y="1368"/>
                </a:lnTo>
                <a:lnTo>
                  <a:pt x="9760" y="1149"/>
                </a:lnTo>
                <a:lnTo>
                  <a:pt x="9584" y="1046"/>
                </a:lnTo>
                <a:lnTo>
                  <a:pt x="9298" y="1252"/>
                </a:lnTo>
                <a:lnTo>
                  <a:pt x="9154" y="1437"/>
                </a:lnTo>
                <a:lnTo>
                  <a:pt x="9218" y="1140"/>
                </a:lnTo>
                <a:lnTo>
                  <a:pt x="9165" y="949"/>
                </a:lnTo>
                <a:lnTo>
                  <a:pt x="9052" y="1115"/>
                </a:lnTo>
                <a:lnTo>
                  <a:pt x="8878" y="928"/>
                </a:lnTo>
                <a:lnTo>
                  <a:pt x="8670" y="990"/>
                </a:lnTo>
                <a:lnTo>
                  <a:pt x="8643" y="887"/>
                </a:lnTo>
                <a:lnTo>
                  <a:pt x="8957" y="840"/>
                </a:lnTo>
                <a:lnTo>
                  <a:pt x="9180" y="812"/>
                </a:lnTo>
                <a:lnTo>
                  <a:pt x="9287" y="584"/>
                </a:lnTo>
                <a:lnTo>
                  <a:pt x="8919" y="90"/>
                </a:lnTo>
                <a:lnTo>
                  <a:pt x="8457" y="0"/>
                </a:lnTo>
                <a:close/>
                <a:moveTo>
                  <a:pt x="6255" y="275"/>
                </a:moveTo>
                <a:lnTo>
                  <a:pt x="6085" y="378"/>
                </a:lnTo>
                <a:lnTo>
                  <a:pt x="6054" y="316"/>
                </a:lnTo>
                <a:lnTo>
                  <a:pt x="5877" y="337"/>
                </a:lnTo>
                <a:lnTo>
                  <a:pt x="5771" y="406"/>
                </a:lnTo>
                <a:lnTo>
                  <a:pt x="5691" y="509"/>
                </a:lnTo>
                <a:lnTo>
                  <a:pt x="5648" y="825"/>
                </a:lnTo>
                <a:lnTo>
                  <a:pt x="5585" y="659"/>
                </a:lnTo>
                <a:lnTo>
                  <a:pt x="5515" y="634"/>
                </a:lnTo>
                <a:lnTo>
                  <a:pt x="5425" y="846"/>
                </a:lnTo>
                <a:lnTo>
                  <a:pt x="5314" y="934"/>
                </a:lnTo>
                <a:lnTo>
                  <a:pt x="5244" y="956"/>
                </a:lnTo>
                <a:lnTo>
                  <a:pt x="5159" y="1059"/>
                </a:lnTo>
                <a:lnTo>
                  <a:pt x="5169" y="1237"/>
                </a:lnTo>
                <a:lnTo>
                  <a:pt x="5239" y="1381"/>
                </a:lnTo>
                <a:lnTo>
                  <a:pt x="5287" y="1581"/>
                </a:lnTo>
                <a:lnTo>
                  <a:pt x="5394" y="1740"/>
                </a:lnTo>
                <a:lnTo>
                  <a:pt x="5595" y="1712"/>
                </a:lnTo>
                <a:lnTo>
                  <a:pt x="5728" y="1759"/>
                </a:lnTo>
                <a:lnTo>
                  <a:pt x="5638" y="1924"/>
                </a:lnTo>
                <a:lnTo>
                  <a:pt x="5590" y="1877"/>
                </a:lnTo>
                <a:lnTo>
                  <a:pt x="5430" y="1855"/>
                </a:lnTo>
                <a:lnTo>
                  <a:pt x="5457" y="2083"/>
                </a:lnTo>
                <a:lnTo>
                  <a:pt x="5537" y="2240"/>
                </a:lnTo>
                <a:lnTo>
                  <a:pt x="5522" y="2386"/>
                </a:lnTo>
                <a:lnTo>
                  <a:pt x="5415" y="2474"/>
                </a:lnTo>
                <a:lnTo>
                  <a:pt x="5372" y="2626"/>
                </a:lnTo>
                <a:lnTo>
                  <a:pt x="5462" y="2695"/>
                </a:lnTo>
                <a:lnTo>
                  <a:pt x="5542" y="2921"/>
                </a:lnTo>
                <a:lnTo>
                  <a:pt x="5389" y="2770"/>
                </a:lnTo>
                <a:lnTo>
                  <a:pt x="5351" y="2798"/>
                </a:lnTo>
                <a:lnTo>
                  <a:pt x="5382" y="3052"/>
                </a:lnTo>
                <a:lnTo>
                  <a:pt x="5271" y="3127"/>
                </a:lnTo>
                <a:lnTo>
                  <a:pt x="5282" y="3286"/>
                </a:lnTo>
                <a:lnTo>
                  <a:pt x="5394" y="3299"/>
                </a:lnTo>
                <a:lnTo>
                  <a:pt x="5479" y="3339"/>
                </a:lnTo>
                <a:lnTo>
                  <a:pt x="5648" y="3286"/>
                </a:lnTo>
                <a:lnTo>
                  <a:pt x="5803" y="3374"/>
                </a:lnTo>
                <a:lnTo>
                  <a:pt x="5957" y="3183"/>
                </a:lnTo>
                <a:lnTo>
                  <a:pt x="5957" y="3099"/>
                </a:lnTo>
                <a:lnTo>
                  <a:pt x="5856" y="3114"/>
                </a:lnTo>
                <a:lnTo>
                  <a:pt x="5851" y="3039"/>
                </a:lnTo>
                <a:lnTo>
                  <a:pt x="5931" y="2936"/>
                </a:lnTo>
                <a:lnTo>
                  <a:pt x="5957" y="2798"/>
                </a:lnTo>
                <a:lnTo>
                  <a:pt x="6047" y="2695"/>
                </a:lnTo>
                <a:lnTo>
                  <a:pt x="6100" y="2564"/>
                </a:lnTo>
                <a:lnTo>
                  <a:pt x="6054" y="2371"/>
                </a:lnTo>
                <a:lnTo>
                  <a:pt x="6095" y="2302"/>
                </a:lnTo>
                <a:lnTo>
                  <a:pt x="6015" y="2255"/>
                </a:lnTo>
                <a:lnTo>
                  <a:pt x="6192" y="2206"/>
                </a:lnTo>
                <a:lnTo>
                  <a:pt x="6228" y="2124"/>
                </a:lnTo>
                <a:lnTo>
                  <a:pt x="6351" y="2055"/>
                </a:lnTo>
                <a:lnTo>
                  <a:pt x="6446" y="1690"/>
                </a:lnTo>
                <a:lnTo>
                  <a:pt x="6542" y="1561"/>
                </a:lnTo>
                <a:lnTo>
                  <a:pt x="6680" y="1258"/>
                </a:lnTo>
                <a:lnTo>
                  <a:pt x="6552" y="1265"/>
                </a:lnTo>
                <a:lnTo>
                  <a:pt x="6605" y="1149"/>
                </a:lnTo>
                <a:lnTo>
                  <a:pt x="6750" y="1037"/>
                </a:lnTo>
                <a:lnTo>
                  <a:pt x="6893" y="797"/>
                </a:lnTo>
                <a:lnTo>
                  <a:pt x="6893" y="646"/>
                </a:lnTo>
                <a:lnTo>
                  <a:pt x="6787" y="481"/>
                </a:lnTo>
                <a:lnTo>
                  <a:pt x="6659" y="406"/>
                </a:lnTo>
                <a:lnTo>
                  <a:pt x="6506" y="359"/>
                </a:lnTo>
                <a:lnTo>
                  <a:pt x="6378" y="316"/>
                </a:lnTo>
                <a:lnTo>
                  <a:pt x="6255" y="275"/>
                </a:lnTo>
                <a:close/>
                <a:moveTo>
                  <a:pt x="5111" y="1381"/>
                </a:moveTo>
                <a:lnTo>
                  <a:pt x="4973" y="1409"/>
                </a:lnTo>
                <a:lnTo>
                  <a:pt x="5000" y="1518"/>
                </a:lnTo>
                <a:lnTo>
                  <a:pt x="4942" y="1553"/>
                </a:lnTo>
                <a:lnTo>
                  <a:pt x="4898" y="1699"/>
                </a:lnTo>
                <a:lnTo>
                  <a:pt x="4862" y="1896"/>
                </a:lnTo>
                <a:lnTo>
                  <a:pt x="4898" y="2096"/>
                </a:lnTo>
                <a:lnTo>
                  <a:pt x="4963" y="2233"/>
                </a:lnTo>
                <a:lnTo>
                  <a:pt x="5070" y="2227"/>
                </a:lnTo>
                <a:lnTo>
                  <a:pt x="5021" y="2337"/>
                </a:lnTo>
                <a:lnTo>
                  <a:pt x="5021" y="2480"/>
                </a:lnTo>
                <a:lnTo>
                  <a:pt x="5085" y="2633"/>
                </a:lnTo>
                <a:lnTo>
                  <a:pt x="5203" y="2680"/>
                </a:lnTo>
                <a:lnTo>
                  <a:pt x="5309" y="2652"/>
                </a:lnTo>
                <a:lnTo>
                  <a:pt x="5415" y="2364"/>
                </a:lnTo>
                <a:lnTo>
                  <a:pt x="5495" y="2248"/>
                </a:lnTo>
                <a:lnTo>
                  <a:pt x="5425" y="2111"/>
                </a:lnTo>
                <a:lnTo>
                  <a:pt x="5377" y="1828"/>
                </a:lnTo>
                <a:lnTo>
                  <a:pt x="5282" y="1740"/>
                </a:lnTo>
                <a:lnTo>
                  <a:pt x="5186" y="1643"/>
                </a:lnTo>
                <a:lnTo>
                  <a:pt x="5111" y="1381"/>
                </a:lnTo>
                <a:close/>
                <a:moveTo>
                  <a:pt x="16107" y="1389"/>
                </a:moveTo>
                <a:lnTo>
                  <a:pt x="15979" y="1499"/>
                </a:lnTo>
                <a:lnTo>
                  <a:pt x="15824" y="1815"/>
                </a:lnTo>
                <a:lnTo>
                  <a:pt x="15904" y="1905"/>
                </a:lnTo>
                <a:lnTo>
                  <a:pt x="15952" y="2214"/>
                </a:lnTo>
                <a:lnTo>
                  <a:pt x="16047" y="2364"/>
                </a:lnTo>
                <a:lnTo>
                  <a:pt x="16213" y="2474"/>
                </a:lnTo>
                <a:lnTo>
                  <a:pt x="16334" y="2427"/>
                </a:lnTo>
                <a:lnTo>
                  <a:pt x="16351" y="2062"/>
                </a:lnTo>
                <a:lnTo>
                  <a:pt x="16218" y="1630"/>
                </a:lnTo>
                <a:lnTo>
                  <a:pt x="16107" y="1389"/>
                </a:lnTo>
                <a:close/>
                <a:moveTo>
                  <a:pt x="13425" y="1546"/>
                </a:moveTo>
                <a:lnTo>
                  <a:pt x="13372" y="1630"/>
                </a:lnTo>
                <a:lnTo>
                  <a:pt x="13334" y="1740"/>
                </a:lnTo>
                <a:lnTo>
                  <a:pt x="13324" y="1615"/>
                </a:lnTo>
                <a:lnTo>
                  <a:pt x="13234" y="1621"/>
                </a:lnTo>
                <a:lnTo>
                  <a:pt x="13121" y="1705"/>
                </a:lnTo>
                <a:lnTo>
                  <a:pt x="13249" y="1718"/>
                </a:lnTo>
                <a:lnTo>
                  <a:pt x="13218" y="1855"/>
                </a:lnTo>
                <a:lnTo>
                  <a:pt x="13281" y="1965"/>
                </a:lnTo>
                <a:lnTo>
                  <a:pt x="13351" y="1890"/>
                </a:lnTo>
                <a:lnTo>
                  <a:pt x="13356" y="1815"/>
                </a:lnTo>
                <a:lnTo>
                  <a:pt x="13409" y="1780"/>
                </a:lnTo>
                <a:lnTo>
                  <a:pt x="13489" y="1724"/>
                </a:lnTo>
                <a:lnTo>
                  <a:pt x="13510" y="1649"/>
                </a:lnTo>
                <a:lnTo>
                  <a:pt x="13425" y="1546"/>
                </a:lnTo>
                <a:close/>
                <a:moveTo>
                  <a:pt x="11840" y="1671"/>
                </a:moveTo>
                <a:lnTo>
                  <a:pt x="11782" y="1808"/>
                </a:lnTo>
                <a:lnTo>
                  <a:pt x="11697" y="1699"/>
                </a:lnTo>
                <a:lnTo>
                  <a:pt x="11516" y="1828"/>
                </a:lnTo>
                <a:lnTo>
                  <a:pt x="11579" y="2027"/>
                </a:lnTo>
                <a:lnTo>
                  <a:pt x="11665" y="2034"/>
                </a:lnTo>
                <a:lnTo>
                  <a:pt x="11675" y="2152"/>
                </a:lnTo>
                <a:lnTo>
                  <a:pt x="11845" y="2221"/>
                </a:lnTo>
                <a:lnTo>
                  <a:pt x="12016" y="2171"/>
                </a:lnTo>
                <a:lnTo>
                  <a:pt x="12106" y="1946"/>
                </a:lnTo>
                <a:lnTo>
                  <a:pt x="11989" y="1787"/>
                </a:lnTo>
                <a:lnTo>
                  <a:pt x="11840" y="1671"/>
                </a:lnTo>
                <a:close/>
                <a:moveTo>
                  <a:pt x="11494" y="1946"/>
                </a:moveTo>
                <a:lnTo>
                  <a:pt x="11409" y="1959"/>
                </a:lnTo>
                <a:lnTo>
                  <a:pt x="11388" y="2111"/>
                </a:lnTo>
                <a:lnTo>
                  <a:pt x="11303" y="2111"/>
                </a:lnTo>
                <a:lnTo>
                  <a:pt x="11271" y="1965"/>
                </a:lnTo>
                <a:lnTo>
                  <a:pt x="11112" y="2117"/>
                </a:lnTo>
                <a:lnTo>
                  <a:pt x="11160" y="2433"/>
                </a:lnTo>
                <a:lnTo>
                  <a:pt x="11271" y="2749"/>
                </a:lnTo>
                <a:lnTo>
                  <a:pt x="11361" y="2852"/>
                </a:lnTo>
                <a:lnTo>
                  <a:pt x="11308" y="2976"/>
                </a:lnTo>
                <a:lnTo>
                  <a:pt x="11431" y="3183"/>
                </a:lnTo>
                <a:lnTo>
                  <a:pt x="11506" y="3176"/>
                </a:lnTo>
                <a:lnTo>
                  <a:pt x="11532" y="2886"/>
                </a:lnTo>
                <a:lnTo>
                  <a:pt x="11585" y="2824"/>
                </a:lnTo>
                <a:lnTo>
                  <a:pt x="11617" y="2549"/>
                </a:lnTo>
                <a:lnTo>
                  <a:pt x="11760" y="2399"/>
                </a:lnTo>
                <a:lnTo>
                  <a:pt x="11569" y="2096"/>
                </a:lnTo>
                <a:lnTo>
                  <a:pt x="11494" y="1946"/>
                </a:lnTo>
                <a:close/>
                <a:moveTo>
                  <a:pt x="16462" y="2240"/>
                </a:moveTo>
                <a:lnTo>
                  <a:pt x="16414" y="2289"/>
                </a:lnTo>
                <a:lnTo>
                  <a:pt x="16308" y="2790"/>
                </a:lnTo>
                <a:lnTo>
                  <a:pt x="16638" y="2646"/>
                </a:lnTo>
                <a:lnTo>
                  <a:pt x="16653" y="2495"/>
                </a:lnTo>
                <a:lnTo>
                  <a:pt x="16505" y="2268"/>
                </a:lnTo>
                <a:lnTo>
                  <a:pt x="16462" y="2240"/>
                </a:lnTo>
                <a:close/>
                <a:moveTo>
                  <a:pt x="4345" y="2261"/>
                </a:moveTo>
                <a:lnTo>
                  <a:pt x="4352" y="2412"/>
                </a:lnTo>
                <a:lnTo>
                  <a:pt x="4420" y="2508"/>
                </a:lnTo>
                <a:lnTo>
                  <a:pt x="4367" y="2618"/>
                </a:lnTo>
                <a:lnTo>
                  <a:pt x="4495" y="2633"/>
                </a:lnTo>
                <a:lnTo>
                  <a:pt x="4591" y="2755"/>
                </a:lnTo>
                <a:lnTo>
                  <a:pt x="4686" y="2790"/>
                </a:lnTo>
                <a:lnTo>
                  <a:pt x="4664" y="2639"/>
                </a:lnTo>
                <a:lnTo>
                  <a:pt x="4618" y="2461"/>
                </a:lnTo>
                <a:lnTo>
                  <a:pt x="4463" y="2317"/>
                </a:lnTo>
                <a:lnTo>
                  <a:pt x="4345" y="2261"/>
                </a:lnTo>
                <a:close/>
                <a:moveTo>
                  <a:pt x="4744" y="2433"/>
                </a:moveTo>
                <a:lnTo>
                  <a:pt x="4751" y="2592"/>
                </a:lnTo>
                <a:lnTo>
                  <a:pt x="4777" y="2730"/>
                </a:lnTo>
                <a:lnTo>
                  <a:pt x="4824" y="2811"/>
                </a:lnTo>
                <a:lnTo>
                  <a:pt x="4910" y="2742"/>
                </a:lnTo>
                <a:lnTo>
                  <a:pt x="4925" y="2605"/>
                </a:lnTo>
                <a:lnTo>
                  <a:pt x="4857" y="2474"/>
                </a:lnTo>
                <a:lnTo>
                  <a:pt x="4824" y="2446"/>
                </a:lnTo>
                <a:lnTo>
                  <a:pt x="4744" y="2433"/>
                </a:lnTo>
                <a:close/>
                <a:moveTo>
                  <a:pt x="3994" y="2440"/>
                </a:moveTo>
                <a:lnTo>
                  <a:pt x="3936" y="2558"/>
                </a:lnTo>
                <a:lnTo>
                  <a:pt x="3936" y="2611"/>
                </a:lnTo>
                <a:lnTo>
                  <a:pt x="4032" y="2611"/>
                </a:lnTo>
                <a:lnTo>
                  <a:pt x="4101" y="2536"/>
                </a:lnTo>
                <a:lnTo>
                  <a:pt x="4026" y="2461"/>
                </a:lnTo>
                <a:lnTo>
                  <a:pt x="3994" y="2440"/>
                </a:lnTo>
                <a:close/>
                <a:moveTo>
                  <a:pt x="11840" y="2592"/>
                </a:moveTo>
                <a:lnTo>
                  <a:pt x="11718" y="2667"/>
                </a:lnTo>
                <a:lnTo>
                  <a:pt x="11755" y="2783"/>
                </a:lnTo>
                <a:lnTo>
                  <a:pt x="11712" y="2873"/>
                </a:lnTo>
                <a:lnTo>
                  <a:pt x="11818" y="2955"/>
                </a:lnTo>
                <a:lnTo>
                  <a:pt x="11946" y="2811"/>
                </a:lnTo>
                <a:lnTo>
                  <a:pt x="11861" y="2730"/>
                </a:lnTo>
                <a:lnTo>
                  <a:pt x="11840" y="2592"/>
                </a:lnTo>
                <a:close/>
                <a:moveTo>
                  <a:pt x="4011" y="2702"/>
                </a:moveTo>
                <a:lnTo>
                  <a:pt x="3926" y="2742"/>
                </a:lnTo>
                <a:lnTo>
                  <a:pt x="3878" y="2858"/>
                </a:lnTo>
                <a:lnTo>
                  <a:pt x="3963" y="2970"/>
                </a:lnTo>
                <a:lnTo>
                  <a:pt x="4074" y="2867"/>
                </a:lnTo>
                <a:lnTo>
                  <a:pt x="4091" y="2764"/>
                </a:lnTo>
                <a:lnTo>
                  <a:pt x="4011" y="2702"/>
                </a:lnTo>
                <a:close/>
                <a:moveTo>
                  <a:pt x="4877" y="2818"/>
                </a:moveTo>
                <a:lnTo>
                  <a:pt x="4888" y="2921"/>
                </a:lnTo>
                <a:lnTo>
                  <a:pt x="5000" y="2942"/>
                </a:lnTo>
                <a:lnTo>
                  <a:pt x="5026" y="2927"/>
                </a:lnTo>
                <a:lnTo>
                  <a:pt x="5031" y="2893"/>
                </a:lnTo>
                <a:lnTo>
                  <a:pt x="4995" y="2824"/>
                </a:lnTo>
                <a:lnTo>
                  <a:pt x="4877" y="2818"/>
                </a:lnTo>
                <a:close/>
                <a:moveTo>
                  <a:pt x="3723" y="2886"/>
                </a:moveTo>
                <a:lnTo>
                  <a:pt x="3643" y="2942"/>
                </a:lnTo>
                <a:lnTo>
                  <a:pt x="3554" y="2936"/>
                </a:lnTo>
                <a:lnTo>
                  <a:pt x="3431" y="3155"/>
                </a:lnTo>
                <a:lnTo>
                  <a:pt x="3334" y="3395"/>
                </a:lnTo>
                <a:lnTo>
                  <a:pt x="3414" y="3464"/>
                </a:lnTo>
                <a:lnTo>
                  <a:pt x="3506" y="3417"/>
                </a:lnTo>
                <a:lnTo>
                  <a:pt x="3612" y="3279"/>
                </a:lnTo>
                <a:lnTo>
                  <a:pt x="3670" y="3264"/>
                </a:lnTo>
                <a:lnTo>
                  <a:pt x="3713" y="3148"/>
                </a:lnTo>
                <a:lnTo>
                  <a:pt x="3723" y="2886"/>
                </a:lnTo>
                <a:close/>
                <a:moveTo>
                  <a:pt x="16632" y="2949"/>
                </a:moveTo>
                <a:lnTo>
                  <a:pt x="16494" y="3092"/>
                </a:lnTo>
                <a:lnTo>
                  <a:pt x="16441" y="3236"/>
                </a:lnTo>
                <a:lnTo>
                  <a:pt x="16426" y="3374"/>
                </a:lnTo>
                <a:lnTo>
                  <a:pt x="16319" y="3367"/>
                </a:lnTo>
                <a:lnTo>
                  <a:pt x="16186" y="3533"/>
                </a:lnTo>
                <a:lnTo>
                  <a:pt x="16138" y="3464"/>
                </a:lnTo>
                <a:lnTo>
                  <a:pt x="15984" y="3492"/>
                </a:lnTo>
                <a:lnTo>
                  <a:pt x="15962" y="3574"/>
                </a:lnTo>
                <a:lnTo>
                  <a:pt x="15807" y="3614"/>
                </a:lnTo>
                <a:lnTo>
                  <a:pt x="15696" y="3767"/>
                </a:lnTo>
                <a:lnTo>
                  <a:pt x="15628" y="3773"/>
                </a:lnTo>
                <a:lnTo>
                  <a:pt x="15558" y="3958"/>
                </a:lnTo>
                <a:lnTo>
                  <a:pt x="15606" y="4104"/>
                </a:lnTo>
                <a:lnTo>
                  <a:pt x="15478" y="4138"/>
                </a:lnTo>
                <a:lnTo>
                  <a:pt x="15340" y="4123"/>
                </a:lnTo>
                <a:lnTo>
                  <a:pt x="15239" y="4179"/>
                </a:lnTo>
                <a:lnTo>
                  <a:pt x="15244" y="4454"/>
                </a:lnTo>
                <a:lnTo>
                  <a:pt x="15297" y="4660"/>
                </a:lnTo>
                <a:lnTo>
                  <a:pt x="15191" y="4523"/>
                </a:lnTo>
                <a:lnTo>
                  <a:pt x="15069" y="4536"/>
                </a:lnTo>
                <a:lnTo>
                  <a:pt x="14973" y="4632"/>
                </a:lnTo>
                <a:lnTo>
                  <a:pt x="14999" y="4804"/>
                </a:lnTo>
                <a:lnTo>
                  <a:pt x="14936" y="4763"/>
                </a:lnTo>
                <a:lnTo>
                  <a:pt x="14956" y="4529"/>
                </a:lnTo>
                <a:lnTo>
                  <a:pt x="14925" y="4392"/>
                </a:lnTo>
                <a:lnTo>
                  <a:pt x="14898" y="4398"/>
                </a:lnTo>
                <a:lnTo>
                  <a:pt x="14915" y="4576"/>
                </a:lnTo>
                <a:lnTo>
                  <a:pt x="14808" y="4742"/>
                </a:lnTo>
                <a:lnTo>
                  <a:pt x="14883" y="4935"/>
                </a:lnTo>
                <a:lnTo>
                  <a:pt x="14835" y="5154"/>
                </a:lnTo>
                <a:lnTo>
                  <a:pt x="14850" y="5272"/>
                </a:lnTo>
                <a:lnTo>
                  <a:pt x="14915" y="5292"/>
                </a:lnTo>
                <a:lnTo>
                  <a:pt x="14888" y="5429"/>
                </a:lnTo>
                <a:lnTo>
                  <a:pt x="14920" y="5547"/>
                </a:lnTo>
                <a:lnTo>
                  <a:pt x="14872" y="5642"/>
                </a:lnTo>
                <a:lnTo>
                  <a:pt x="14857" y="5738"/>
                </a:lnTo>
                <a:lnTo>
                  <a:pt x="14792" y="5788"/>
                </a:lnTo>
                <a:lnTo>
                  <a:pt x="14770" y="5856"/>
                </a:lnTo>
                <a:lnTo>
                  <a:pt x="14702" y="5828"/>
                </a:lnTo>
                <a:lnTo>
                  <a:pt x="14813" y="5554"/>
                </a:lnTo>
                <a:lnTo>
                  <a:pt x="14840" y="5416"/>
                </a:lnTo>
                <a:lnTo>
                  <a:pt x="14777" y="5285"/>
                </a:lnTo>
                <a:lnTo>
                  <a:pt x="14787" y="4989"/>
                </a:lnTo>
                <a:lnTo>
                  <a:pt x="14765" y="4832"/>
                </a:lnTo>
                <a:lnTo>
                  <a:pt x="14729" y="4757"/>
                </a:lnTo>
                <a:lnTo>
                  <a:pt x="14782" y="4557"/>
                </a:lnTo>
                <a:lnTo>
                  <a:pt x="14770" y="4420"/>
                </a:lnTo>
                <a:lnTo>
                  <a:pt x="14617" y="4351"/>
                </a:lnTo>
                <a:lnTo>
                  <a:pt x="14574" y="4398"/>
                </a:lnTo>
                <a:lnTo>
                  <a:pt x="14537" y="4626"/>
                </a:lnTo>
                <a:lnTo>
                  <a:pt x="14431" y="4838"/>
                </a:lnTo>
                <a:lnTo>
                  <a:pt x="14431" y="4914"/>
                </a:lnTo>
                <a:lnTo>
                  <a:pt x="14463" y="5085"/>
                </a:lnTo>
                <a:lnTo>
                  <a:pt x="14441" y="5188"/>
                </a:lnTo>
                <a:lnTo>
                  <a:pt x="14511" y="5210"/>
                </a:lnTo>
                <a:lnTo>
                  <a:pt x="14511" y="5257"/>
                </a:lnTo>
                <a:lnTo>
                  <a:pt x="14569" y="5367"/>
                </a:lnTo>
                <a:lnTo>
                  <a:pt x="14531" y="5478"/>
                </a:lnTo>
                <a:lnTo>
                  <a:pt x="14318" y="5244"/>
                </a:lnTo>
                <a:lnTo>
                  <a:pt x="14238" y="5176"/>
                </a:lnTo>
                <a:lnTo>
                  <a:pt x="14069" y="5107"/>
                </a:lnTo>
                <a:lnTo>
                  <a:pt x="14037" y="5176"/>
                </a:lnTo>
                <a:lnTo>
                  <a:pt x="14095" y="5298"/>
                </a:lnTo>
                <a:lnTo>
                  <a:pt x="14032" y="5435"/>
                </a:lnTo>
                <a:lnTo>
                  <a:pt x="13962" y="5313"/>
                </a:lnTo>
                <a:lnTo>
                  <a:pt x="13878" y="5395"/>
                </a:lnTo>
                <a:lnTo>
                  <a:pt x="13766" y="5401"/>
                </a:lnTo>
                <a:lnTo>
                  <a:pt x="13723" y="5470"/>
                </a:lnTo>
                <a:lnTo>
                  <a:pt x="13648" y="5450"/>
                </a:lnTo>
                <a:lnTo>
                  <a:pt x="13706" y="5326"/>
                </a:lnTo>
                <a:lnTo>
                  <a:pt x="13665" y="5319"/>
                </a:lnTo>
                <a:lnTo>
                  <a:pt x="13462" y="5498"/>
                </a:lnTo>
                <a:lnTo>
                  <a:pt x="13341" y="5594"/>
                </a:lnTo>
                <a:lnTo>
                  <a:pt x="13324" y="5719"/>
                </a:lnTo>
                <a:lnTo>
                  <a:pt x="13234" y="5760"/>
                </a:lnTo>
                <a:lnTo>
                  <a:pt x="13186" y="5691"/>
                </a:lnTo>
                <a:lnTo>
                  <a:pt x="13186" y="5581"/>
                </a:lnTo>
                <a:lnTo>
                  <a:pt x="13261" y="5554"/>
                </a:lnTo>
                <a:lnTo>
                  <a:pt x="13228" y="5444"/>
                </a:lnTo>
                <a:lnTo>
                  <a:pt x="13063" y="5375"/>
                </a:lnTo>
                <a:lnTo>
                  <a:pt x="13106" y="5498"/>
                </a:lnTo>
                <a:lnTo>
                  <a:pt x="13080" y="5616"/>
                </a:lnTo>
                <a:lnTo>
                  <a:pt x="13128" y="5732"/>
                </a:lnTo>
                <a:lnTo>
                  <a:pt x="13095" y="5863"/>
                </a:lnTo>
                <a:lnTo>
                  <a:pt x="13041" y="5794"/>
                </a:lnTo>
                <a:lnTo>
                  <a:pt x="12988" y="5779"/>
                </a:lnTo>
                <a:lnTo>
                  <a:pt x="12850" y="5959"/>
                </a:lnTo>
                <a:lnTo>
                  <a:pt x="12889" y="6088"/>
                </a:lnTo>
                <a:lnTo>
                  <a:pt x="12840" y="6131"/>
                </a:lnTo>
                <a:lnTo>
                  <a:pt x="12696" y="6020"/>
                </a:lnTo>
                <a:lnTo>
                  <a:pt x="12659" y="6082"/>
                </a:lnTo>
                <a:lnTo>
                  <a:pt x="12696" y="6157"/>
                </a:lnTo>
                <a:lnTo>
                  <a:pt x="12691" y="6241"/>
                </a:lnTo>
                <a:lnTo>
                  <a:pt x="12643" y="6200"/>
                </a:lnTo>
                <a:lnTo>
                  <a:pt x="12569" y="6144"/>
                </a:lnTo>
                <a:lnTo>
                  <a:pt x="12563" y="5876"/>
                </a:lnTo>
                <a:lnTo>
                  <a:pt x="12468" y="5738"/>
                </a:lnTo>
                <a:lnTo>
                  <a:pt x="12510" y="5710"/>
                </a:lnTo>
                <a:lnTo>
                  <a:pt x="12771" y="5856"/>
                </a:lnTo>
                <a:lnTo>
                  <a:pt x="12867" y="5807"/>
                </a:lnTo>
                <a:lnTo>
                  <a:pt x="12930" y="5710"/>
                </a:lnTo>
                <a:lnTo>
                  <a:pt x="12925" y="5581"/>
                </a:lnTo>
                <a:lnTo>
                  <a:pt x="12882" y="5485"/>
                </a:lnTo>
                <a:lnTo>
                  <a:pt x="12664" y="5251"/>
                </a:lnTo>
                <a:lnTo>
                  <a:pt x="12505" y="5203"/>
                </a:lnTo>
                <a:lnTo>
                  <a:pt x="12410" y="5072"/>
                </a:lnTo>
                <a:lnTo>
                  <a:pt x="12350" y="5148"/>
                </a:lnTo>
                <a:lnTo>
                  <a:pt x="12287" y="5010"/>
                </a:lnTo>
                <a:lnTo>
                  <a:pt x="12362" y="4948"/>
                </a:lnTo>
                <a:lnTo>
                  <a:pt x="12180" y="4783"/>
                </a:lnTo>
                <a:lnTo>
                  <a:pt x="12074" y="4832"/>
                </a:lnTo>
                <a:lnTo>
                  <a:pt x="11968" y="4826"/>
                </a:lnTo>
                <a:lnTo>
                  <a:pt x="11878" y="5010"/>
                </a:lnTo>
                <a:lnTo>
                  <a:pt x="11782" y="4997"/>
                </a:lnTo>
                <a:lnTo>
                  <a:pt x="11654" y="5092"/>
                </a:lnTo>
                <a:lnTo>
                  <a:pt x="11494" y="5360"/>
                </a:lnTo>
                <a:lnTo>
                  <a:pt x="11399" y="5513"/>
                </a:lnTo>
                <a:lnTo>
                  <a:pt x="11260" y="5882"/>
                </a:lnTo>
                <a:lnTo>
                  <a:pt x="11153" y="6131"/>
                </a:lnTo>
                <a:lnTo>
                  <a:pt x="11037" y="6309"/>
                </a:lnTo>
                <a:lnTo>
                  <a:pt x="10882" y="6447"/>
                </a:lnTo>
                <a:lnTo>
                  <a:pt x="10829" y="6550"/>
                </a:lnTo>
                <a:lnTo>
                  <a:pt x="10846" y="6907"/>
                </a:lnTo>
                <a:lnTo>
                  <a:pt x="10867" y="7065"/>
                </a:lnTo>
                <a:lnTo>
                  <a:pt x="10947" y="7141"/>
                </a:lnTo>
                <a:lnTo>
                  <a:pt x="11027" y="7106"/>
                </a:lnTo>
                <a:lnTo>
                  <a:pt x="11143" y="6934"/>
                </a:lnTo>
                <a:lnTo>
                  <a:pt x="11180" y="7025"/>
                </a:lnTo>
                <a:lnTo>
                  <a:pt x="11223" y="7222"/>
                </a:lnTo>
                <a:lnTo>
                  <a:pt x="11271" y="7381"/>
                </a:lnTo>
                <a:lnTo>
                  <a:pt x="11286" y="7506"/>
                </a:lnTo>
                <a:lnTo>
                  <a:pt x="11356" y="7497"/>
                </a:lnTo>
                <a:lnTo>
                  <a:pt x="11388" y="7394"/>
                </a:lnTo>
                <a:lnTo>
                  <a:pt x="11457" y="7409"/>
                </a:lnTo>
                <a:lnTo>
                  <a:pt x="11489" y="7278"/>
                </a:lnTo>
                <a:lnTo>
                  <a:pt x="11511" y="7038"/>
                </a:lnTo>
                <a:lnTo>
                  <a:pt x="11569" y="7003"/>
                </a:lnTo>
                <a:lnTo>
                  <a:pt x="11622" y="6838"/>
                </a:lnTo>
                <a:lnTo>
                  <a:pt x="11569" y="6756"/>
                </a:lnTo>
                <a:lnTo>
                  <a:pt x="11526" y="6647"/>
                </a:lnTo>
                <a:lnTo>
                  <a:pt x="11569" y="6419"/>
                </a:lnTo>
                <a:lnTo>
                  <a:pt x="11680" y="6275"/>
                </a:lnTo>
                <a:lnTo>
                  <a:pt x="11772" y="6138"/>
                </a:lnTo>
                <a:lnTo>
                  <a:pt x="11760" y="6028"/>
                </a:lnTo>
                <a:lnTo>
                  <a:pt x="11818" y="5904"/>
                </a:lnTo>
                <a:lnTo>
                  <a:pt x="11919" y="5848"/>
                </a:lnTo>
                <a:lnTo>
                  <a:pt x="11999" y="5938"/>
                </a:lnTo>
                <a:lnTo>
                  <a:pt x="12004" y="6013"/>
                </a:lnTo>
                <a:lnTo>
                  <a:pt x="11968" y="6047"/>
                </a:lnTo>
                <a:lnTo>
                  <a:pt x="11835" y="6234"/>
                </a:lnTo>
                <a:lnTo>
                  <a:pt x="11782" y="6337"/>
                </a:lnTo>
                <a:lnTo>
                  <a:pt x="11755" y="6432"/>
                </a:lnTo>
                <a:lnTo>
                  <a:pt x="11782" y="6578"/>
                </a:lnTo>
                <a:lnTo>
                  <a:pt x="11772" y="6728"/>
                </a:lnTo>
                <a:lnTo>
                  <a:pt x="11830" y="6776"/>
                </a:lnTo>
                <a:lnTo>
                  <a:pt x="11861" y="6859"/>
                </a:lnTo>
                <a:lnTo>
                  <a:pt x="11958" y="6825"/>
                </a:lnTo>
                <a:lnTo>
                  <a:pt x="12057" y="6769"/>
                </a:lnTo>
                <a:lnTo>
                  <a:pt x="12164" y="6756"/>
                </a:lnTo>
                <a:lnTo>
                  <a:pt x="12224" y="6831"/>
                </a:lnTo>
                <a:lnTo>
                  <a:pt x="12159" y="6913"/>
                </a:lnTo>
                <a:lnTo>
                  <a:pt x="12101" y="6922"/>
                </a:lnTo>
                <a:lnTo>
                  <a:pt x="12037" y="6894"/>
                </a:lnTo>
                <a:lnTo>
                  <a:pt x="11963" y="6913"/>
                </a:lnTo>
                <a:lnTo>
                  <a:pt x="11888" y="6956"/>
                </a:lnTo>
                <a:lnTo>
                  <a:pt x="11893" y="7038"/>
                </a:lnTo>
                <a:lnTo>
                  <a:pt x="11931" y="7085"/>
                </a:lnTo>
                <a:lnTo>
                  <a:pt x="11951" y="7065"/>
                </a:lnTo>
                <a:lnTo>
                  <a:pt x="11946" y="7147"/>
                </a:lnTo>
                <a:lnTo>
                  <a:pt x="11936" y="7257"/>
                </a:lnTo>
                <a:lnTo>
                  <a:pt x="11888" y="7257"/>
                </a:lnTo>
                <a:lnTo>
                  <a:pt x="11840" y="7153"/>
                </a:lnTo>
                <a:lnTo>
                  <a:pt x="11787" y="7203"/>
                </a:lnTo>
                <a:lnTo>
                  <a:pt x="11760" y="7291"/>
                </a:lnTo>
                <a:lnTo>
                  <a:pt x="11760" y="7394"/>
                </a:lnTo>
                <a:lnTo>
                  <a:pt x="11772" y="7506"/>
                </a:lnTo>
                <a:lnTo>
                  <a:pt x="11692" y="7546"/>
                </a:lnTo>
                <a:lnTo>
                  <a:pt x="11680" y="7600"/>
                </a:lnTo>
                <a:lnTo>
                  <a:pt x="11622" y="7600"/>
                </a:lnTo>
                <a:lnTo>
                  <a:pt x="11617" y="7566"/>
                </a:lnTo>
                <a:lnTo>
                  <a:pt x="11559" y="7546"/>
                </a:lnTo>
                <a:lnTo>
                  <a:pt x="11484" y="7587"/>
                </a:lnTo>
                <a:lnTo>
                  <a:pt x="11393" y="7650"/>
                </a:lnTo>
                <a:lnTo>
                  <a:pt x="11356" y="7684"/>
                </a:lnTo>
                <a:lnTo>
                  <a:pt x="11329" y="7643"/>
                </a:lnTo>
                <a:lnTo>
                  <a:pt x="11266" y="7594"/>
                </a:lnTo>
                <a:lnTo>
                  <a:pt x="11233" y="7628"/>
                </a:lnTo>
                <a:lnTo>
                  <a:pt x="11175" y="7656"/>
                </a:lnTo>
                <a:lnTo>
                  <a:pt x="11175" y="7609"/>
                </a:lnTo>
                <a:lnTo>
                  <a:pt x="11117" y="7581"/>
                </a:lnTo>
                <a:lnTo>
                  <a:pt x="11117" y="7531"/>
                </a:lnTo>
                <a:lnTo>
                  <a:pt x="11100" y="7471"/>
                </a:lnTo>
                <a:lnTo>
                  <a:pt x="11143" y="7375"/>
                </a:lnTo>
                <a:lnTo>
                  <a:pt x="11160" y="7388"/>
                </a:lnTo>
                <a:lnTo>
                  <a:pt x="11175" y="7340"/>
                </a:lnTo>
                <a:lnTo>
                  <a:pt x="11143" y="7319"/>
                </a:lnTo>
                <a:lnTo>
                  <a:pt x="11138" y="7278"/>
                </a:lnTo>
                <a:lnTo>
                  <a:pt x="11153" y="7231"/>
                </a:lnTo>
                <a:lnTo>
                  <a:pt x="11153" y="7162"/>
                </a:lnTo>
                <a:lnTo>
                  <a:pt x="11107" y="7203"/>
                </a:lnTo>
                <a:lnTo>
                  <a:pt x="11085" y="7244"/>
                </a:lnTo>
                <a:lnTo>
                  <a:pt x="11032" y="7250"/>
                </a:lnTo>
                <a:lnTo>
                  <a:pt x="11015" y="7291"/>
                </a:lnTo>
                <a:lnTo>
                  <a:pt x="11005" y="7325"/>
                </a:lnTo>
                <a:lnTo>
                  <a:pt x="11005" y="7463"/>
                </a:lnTo>
                <a:lnTo>
                  <a:pt x="11027" y="7540"/>
                </a:lnTo>
                <a:lnTo>
                  <a:pt x="11032" y="7615"/>
                </a:lnTo>
                <a:lnTo>
                  <a:pt x="11047" y="7662"/>
                </a:lnTo>
                <a:lnTo>
                  <a:pt x="11010" y="7725"/>
                </a:lnTo>
                <a:lnTo>
                  <a:pt x="11000" y="7697"/>
                </a:lnTo>
                <a:lnTo>
                  <a:pt x="10952" y="7703"/>
                </a:lnTo>
                <a:lnTo>
                  <a:pt x="10940" y="7731"/>
                </a:lnTo>
                <a:lnTo>
                  <a:pt x="10894" y="7725"/>
                </a:lnTo>
                <a:lnTo>
                  <a:pt x="10814" y="7781"/>
                </a:lnTo>
                <a:lnTo>
                  <a:pt x="10761" y="7959"/>
                </a:lnTo>
                <a:lnTo>
                  <a:pt x="10728" y="7993"/>
                </a:lnTo>
                <a:lnTo>
                  <a:pt x="10681" y="8012"/>
                </a:lnTo>
                <a:lnTo>
                  <a:pt x="10628" y="8040"/>
                </a:lnTo>
                <a:lnTo>
                  <a:pt x="10611" y="8137"/>
                </a:lnTo>
                <a:lnTo>
                  <a:pt x="10473" y="8227"/>
                </a:lnTo>
                <a:lnTo>
                  <a:pt x="10420" y="8178"/>
                </a:lnTo>
                <a:lnTo>
                  <a:pt x="10435" y="8309"/>
                </a:lnTo>
                <a:lnTo>
                  <a:pt x="10340" y="8281"/>
                </a:lnTo>
                <a:lnTo>
                  <a:pt x="10266" y="8309"/>
                </a:lnTo>
                <a:lnTo>
                  <a:pt x="10271" y="8390"/>
                </a:lnTo>
                <a:lnTo>
                  <a:pt x="10362" y="8433"/>
                </a:lnTo>
                <a:lnTo>
                  <a:pt x="10404" y="8487"/>
                </a:lnTo>
                <a:lnTo>
                  <a:pt x="10462" y="8605"/>
                </a:lnTo>
                <a:lnTo>
                  <a:pt x="10452" y="8818"/>
                </a:lnTo>
                <a:lnTo>
                  <a:pt x="10420" y="8880"/>
                </a:lnTo>
                <a:lnTo>
                  <a:pt x="10324" y="8880"/>
                </a:lnTo>
                <a:lnTo>
                  <a:pt x="10276" y="8887"/>
                </a:lnTo>
                <a:lnTo>
                  <a:pt x="10212" y="8865"/>
                </a:lnTo>
                <a:lnTo>
                  <a:pt x="10133" y="8865"/>
                </a:lnTo>
                <a:lnTo>
                  <a:pt x="10063" y="8846"/>
                </a:lnTo>
                <a:lnTo>
                  <a:pt x="9978" y="8921"/>
                </a:lnTo>
                <a:lnTo>
                  <a:pt x="10000" y="8962"/>
                </a:lnTo>
                <a:lnTo>
                  <a:pt x="9995" y="9037"/>
                </a:lnTo>
                <a:lnTo>
                  <a:pt x="9995" y="9071"/>
                </a:lnTo>
                <a:lnTo>
                  <a:pt x="10005" y="9106"/>
                </a:lnTo>
                <a:lnTo>
                  <a:pt x="10005" y="9146"/>
                </a:lnTo>
                <a:lnTo>
                  <a:pt x="9995" y="9209"/>
                </a:lnTo>
                <a:lnTo>
                  <a:pt x="9990" y="9249"/>
                </a:lnTo>
                <a:lnTo>
                  <a:pt x="9968" y="9284"/>
                </a:lnTo>
                <a:lnTo>
                  <a:pt x="9963" y="9346"/>
                </a:lnTo>
                <a:lnTo>
                  <a:pt x="9978" y="9380"/>
                </a:lnTo>
                <a:lnTo>
                  <a:pt x="10005" y="9387"/>
                </a:lnTo>
                <a:lnTo>
                  <a:pt x="10010" y="9449"/>
                </a:lnTo>
                <a:lnTo>
                  <a:pt x="10000" y="9524"/>
                </a:lnTo>
                <a:lnTo>
                  <a:pt x="10031" y="9511"/>
                </a:lnTo>
                <a:lnTo>
                  <a:pt x="10063" y="9524"/>
                </a:lnTo>
                <a:lnTo>
                  <a:pt x="10084" y="9499"/>
                </a:lnTo>
                <a:lnTo>
                  <a:pt x="10138" y="9511"/>
                </a:lnTo>
                <a:lnTo>
                  <a:pt x="10154" y="9567"/>
                </a:lnTo>
                <a:lnTo>
                  <a:pt x="10171" y="9593"/>
                </a:lnTo>
                <a:lnTo>
                  <a:pt x="10149" y="9593"/>
                </a:lnTo>
                <a:lnTo>
                  <a:pt x="10133" y="9649"/>
                </a:lnTo>
                <a:lnTo>
                  <a:pt x="10096" y="9746"/>
                </a:lnTo>
                <a:lnTo>
                  <a:pt x="10053" y="9780"/>
                </a:lnTo>
                <a:lnTo>
                  <a:pt x="9995" y="9821"/>
                </a:lnTo>
                <a:lnTo>
                  <a:pt x="9956" y="9883"/>
                </a:lnTo>
                <a:lnTo>
                  <a:pt x="9951" y="9930"/>
                </a:lnTo>
                <a:lnTo>
                  <a:pt x="9930" y="10005"/>
                </a:lnTo>
                <a:lnTo>
                  <a:pt x="9946" y="10117"/>
                </a:lnTo>
                <a:lnTo>
                  <a:pt x="9898" y="10186"/>
                </a:lnTo>
                <a:lnTo>
                  <a:pt x="9867" y="10205"/>
                </a:lnTo>
                <a:lnTo>
                  <a:pt x="9818" y="10261"/>
                </a:lnTo>
                <a:lnTo>
                  <a:pt x="9765" y="10267"/>
                </a:lnTo>
                <a:lnTo>
                  <a:pt x="9734" y="10302"/>
                </a:lnTo>
                <a:lnTo>
                  <a:pt x="9697" y="10392"/>
                </a:lnTo>
                <a:lnTo>
                  <a:pt x="9659" y="10418"/>
                </a:lnTo>
                <a:lnTo>
                  <a:pt x="9637" y="10474"/>
                </a:lnTo>
                <a:lnTo>
                  <a:pt x="9637" y="10514"/>
                </a:lnTo>
                <a:lnTo>
                  <a:pt x="9622" y="10564"/>
                </a:lnTo>
                <a:lnTo>
                  <a:pt x="9601" y="10577"/>
                </a:lnTo>
                <a:lnTo>
                  <a:pt x="9569" y="10632"/>
                </a:lnTo>
                <a:lnTo>
                  <a:pt x="9548" y="10686"/>
                </a:lnTo>
                <a:lnTo>
                  <a:pt x="9553" y="10714"/>
                </a:lnTo>
                <a:lnTo>
                  <a:pt x="9531" y="10755"/>
                </a:lnTo>
                <a:lnTo>
                  <a:pt x="9511" y="10776"/>
                </a:lnTo>
                <a:lnTo>
                  <a:pt x="9504" y="10811"/>
                </a:lnTo>
                <a:lnTo>
                  <a:pt x="9504" y="10845"/>
                </a:lnTo>
                <a:lnTo>
                  <a:pt x="9538" y="10879"/>
                </a:lnTo>
                <a:lnTo>
                  <a:pt x="9553" y="10920"/>
                </a:lnTo>
                <a:lnTo>
                  <a:pt x="9548" y="10961"/>
                </a:lnTo>
                <a:lnTo>
                  <a:pt x="9553" y="11002"/>
                </a:lnTo>
                <a:lnTo>
                  <a:pt x="9558" y="11079"/>
                </a:lnTo>
                <a:lnTo>
                  <a:pt x="9553" y="11154"/>
                </a:lnTo>
                <a:lnTo>
                  <a:pt x="9538" y="11195"/>
                </a:lnTo>
                <a:lnTo>
                  <a:pt x="9543" y="11236"/>
                </a:lnTo>
                <a:lnTo>
                  <a:pt x="9526" y="11277"/>
                </a:lnTo>
                <a:lnTo>
                  <a:pt x="9499" y="11333"/>
                </a:lnTo>
                <a:lnTo>
                  <a:pt x="9473" y="11345"/>
                </a:lnTo>
                <a:lnTo>
                  <a:pt x="9499" y="11373"/>
                </a:lnTo>
                <a:lnTo>
                  <a:pt x="9526" y="11436"/>
                </a:lnTo>
                <a:lnTo>
                  <a:pt x="9521" y="11470"/>
                </a:lnTo>
                <a:lnTo>
                  <a:pt x="9531" y="11532"/>
                </a:lnTo>
                <a:lnTo>
                  <a:pt x="9538" y="11545"/>
                </a:lnTo>
                <a:lnTo>
                  <a:pt x="9553" y="11560"/>
                </a:lnTo>
                <a:lnTo>
                  <a:pt x="9553" y="11573"/>
                </a:lnTo>
                <a:lnTo>
                  <a:pt x="9569" y="11595"/>
                </a:lnTo>
                <a:lnTo>
                  <a:pt x="9596" y="11601"/>
                </a:lnTo>
                <a:lnTo>
                  <a:pt x="9627" y="11635"/>
                </a:lnTo>
                <a:lnTo>
                  <a:pt x="9644" y="11648"/>
                </a:lnTo>
                <a:lnTo>
                  <a:pt x="9654" y="11663"/>
                </a:lnTo>
                <a:lnTo>
                  <a:pt x="9659" y="11698"/>
                </a:lnTo>
                <a:lnTo>
                  <a:pt x="9676" y="11711"/>
                </a:lnTo>
                <a:lnTo>
                  <a:pt x="9690" y="11717"/>
                </a:lnTo>
                <a:lnTo>
                  <a:pt x="9712" y="11745"/>
                </a:lnTo>
                <a:lnTo>
                  <a:pt x="9739" y="11792"/>
                </a:lnTo>
                <a:lnTo>
                  <a:pt x="9744" y="11848"/>
                </a:lnTo>
                <a:lnTo>
                  <a:pt x="9755" y="11876"/>
                </a:lnTo>
                <a:lnTo>
                  <a:pt x="9787" y="11917"/>
                </a:lnTo>
                <a:lnTo>
                  <a:pt x="9830" y="11945"/>
                </a:lnTo>
                <a:lnTo>
                  <a:pt x="9845" y="11951"/>
                </a:lnTo>
                <a:lnTo>
                  <a:pt x="9883" y="11998"/>
                </a:lnTo>
                <a:lnTo>
                  <a:pt x="9930" y="12041"/>
                </a:lnTo>
                <a:lnTo>
                  <a:pt x="9983" y="12095"/>
                </a:lnTo>
                <a:lnTo>
                  <a:pt x="10043" y="12129"/>
                </a:lnTo>
                <a:lnTo>
                  <a:pt x="10058" y="12129"/>
                </a:lnTo>
                <a:lnTo>
                  <a:pt x="10069" y="12129"/>
                </a:lnTo>
                <a:lnTo>
                  <a:pt x="10128" y="12101"/>
                </a:lnTo>
                <a:lnTo>
                  <a:pt x="10169" y="12082"/>
                </a:lnTo>
                <a:lnTo>
                  <a:pt x="10239" y="12067"/>
                </a:lnTo>
                <a:lnTo>
                  <a:pt x="10276" y="12067"/>
                </a:lnTo>
                <a:lnTo>
                  <a:pt x="10319" y="12082"/>
                </a:lnTo>
                <a:lnTo>
                  <a:pt x="10345" y="12082"/>
                </a:lnTo>
                <a:lnTo>
                  <a:pt x="10399" y="12101"/>
                </a:lnTo>
                <a:lnTo>
                  <a:pt x="10452" y="12082"/>
                </a:lnTo>
                <a:lnTo>
                  <a:pt x="10483" y="12054"/>
                </a:lnTo>
                <a:lnTo>
                  <a:pt x="10575" y="12013"/>
                </a:lnTo>
                <a:lnTo>
                  <a:pt x="10621" y="11998"/>
                </a:lnTo>
                <a:lnTo>
                  <a:pt x="10670" y="11992"/>
                </a:lnTo>
                <a:lnTo>
                  <a:pt x="10723" y="11992"/>
                </a:lnTo>
                <a:lnTo>
                  <a:pt x="10766" y="11992"/>
                </a:lnTo>
                <a:lnTo>
                  <a:pt x="10807" y="12041"/>
                </a:lnTo>
                <a:lnTo>
                  <a:pt x="10829" y="12095"/>
                </a:lnTo>
                <a:lnTo>
                  <a:pt x="10861" y="12144"/>
                </a:lnTo>
                <a:lnTo>
                  <a:pt x="10909" y="12144"/>
                </a:lnTo>
                <a:lnTo>
                  <a:pt x="10930" y="12129"/>
                </a:lnTo>
                <a:lnTo>
                  <a:pt x="10952" y="12136"/>
                </a:lnTo>
                <a:lnTo>
                  <a:pt x="11010" y="12110"/>
                </a:lnTo>
                <a:lnTo>
                  <a:pt x="11010" y="12129"/>
                </a:lnTo>
                <a:lnTo>
                  <a:pt x="11027" y="12144"/>
                </a:lnTo>
                <a:lnTo>
                  <a:pt x="11037" y="12179"/>
                </a:lnTo>
                <a:lnTo>
                  <a:pt x="11063" y="12192"/>
                </a:lnTo>
                <a:lnTo>
                  <a:pt x="11085" y="12239"/>
                </a:lnTo>
                <a:lnTo>
                  <a:pt x="11073" y="12301"/>
                </a:lnTo>
                <a:lnTo>
                  <a:pt x="11053" y="12385"/>
                </a:lnTo>
                <a:lnTo>
                  <a:pt x="11063" y="12398"/>
                </a:lnTo>
                <a:lnTo>
                  <a:pt x="11053" y="12454"/>
                </a:lnTo>
                <a:lnTo>
                  <a:pt x="11037" y="12507"/>
                </a:lnTo>
                <a:lnTo>
                  <a:pt x="11027" y="12529"/>
                </a:lnTo>
                <a:lnTo>
                  <a:pt x="11027" y="12557"/>
                </a:lnTo>
                <a:lnTo>
                  <a:pt x="11063" y="12632"/>
                </a:lnTo>
                <a:lnTo>
                  <a:pt x="11100" y="12694"/>
                </a:lnTo>
                <a:lnTo>
                  <a:pt x="11160" y="12769"/>
                </a:lnTo>
                <a:lnTo>
                  <a:pt x="11206" y="12851"/>
                </a:lnTo>
                <a:lnTo>
                  <a:pt x="11223" y="12907"/>
                </a:lnTo>
                <a:lnTo>
                  <a:pt x="11233" y="12926"/>
                </a:lnTo>
                <a:lnTo>
                  <a:pt x="11228" y="12941"/>
                </a:lnTo>
                <a:lnTo>
                  <a:pt x="11255" y="12988"/>
                </a:lnTo>
                <a:lnTo>
                  <a:pt x="11266" y="13038"/>
                </a:lnTo>
                <a:lnTo>
                  <a:pt x="11281" y="13113"/>
                </a:lnTo>
                <a:lnTo>
                  <a:pt x="11266" y="13141"/>
                </a:lnTo>
                <a:lnTo>
                  <a:pt x="11260" y="13154"/>
                </a:lnTo>
                <a:lnTo>
                  <a:pt x="11276" y="13201"/>
                </a:lnTo>
                <a:lnTo>
                  <a:pt x="11293" y="13250"/>
                </a:lnTo>
                <a:lnTo>
                  <a:pt x="11308" y="13278"/>
                </a:lnTo>
                <a:lnTo>
                  <a:pt x="11313" y="13319"/>
                </a:lnTo>
                <a:lnTo>
                  <a:pt x="11308" y="13373"/>
                </a:lnTo>
                <a:lnTo>
                  <a:pt x="11286" y="13407"/>
                </a:lnTo>
                <a:lnTo>
                  <a:pt x="11255" y="13457"/>
                </a:lnTo>
                <a:lnTo>
                  <a:pt x="11240" y="13491"/>
                </a:lnTo>
                <a:lnTo>
                  <a:pt x="11218" y="13560"/>
                </a:lnTo>
                <a:lnTo>
                  <a:pt x="11213" y="13594"/>
                </a:lnTo>
                <a:lnTo>
                  <a:pt x="11191" y="13663"/>
                </a:lnTo>
                <a:lnTo>
                  <a:pt x="11180" y="13731"/>
                </a:lnTo>
                <a:lnTo>
                  <a:pt x="11186" y="13779"/>
                </a:lnTo>
                <a:lnTo>
                  <a:pt x="11191" y="13841"/>
                </a:lnTo>
                <a:lnTo>
                  <a:pt x="11240" y="13916"/>
                </a:lnTo>
                <a:lnTo>
                  <a:pt x="11250" y="13965"/>
                </a:lnTo>
                <a:lnTo>
                  <a:pt x="11281" y="14060"/>
                </a:lnTo>
                <a:lnTo>
                  <a:pt x="11313" y="14129"/>
                </a:lnTo>
                <a:lnTo>
                  <a:pt x="11334" y="14163"/>
                </a:lnTo>
                <a:lnTo>
                  <a:pt x="11339" y="14206"/>
                </a:lnTo>
                <a:lnTo>
                  <a:pt x="11339" y="14300"/>
                </a:lnTo>
                <a:lnTo>
                  <a:pt x="11361" y="14425"/>
                </a:lnTo>
                <a:lnTo>
                  <a:pt x="11378" y="14487"/>
                </a:lnTo>
                <a:lnTo>
                  <a:pt x="11388" y="14569"/>
                </a:lnTo>
                <a:lnTo>
                  <a:pt x="11409" y="14631"/>
                </a:lnTo>
                <a:lnTo>
                  <a:pt x="11452" y="14693"/>
                </a:lnTo>
                <a:lnTo>
                  <a:pt x="11494" y="14803"/>
                </a:lnTo>
                <a:lnTo>
                  <a:pt x="11526" y="14878"/>
                </a:lnTo>
                <a:lnTo>
                  <a:pt x="11564" y="14962"/>
                </a:lnTo>
                <a:lnTo>
                  <a:pt x="11564" y="15031"/>
                </a:lnTo>
                <a:lnTo>
                  <a:pt x="11542" y="15044"/>
                </a:lnTo>
                <a:lnTo>
                  <a:pt x="11564" y="15106"/>
                </a:lnTo>
                <a:lnTo>
                  <a:pt x="11564" y="15160"/>
                </a:lnTo>
                <a:lnTo>
                  <a:pt x="11569" y="15187"/>
                </a:lnTo>
                <a:lnTo>
                  <a:pt x="11574" y="15175"/>
                </a:lnTo>
                <a:lnTo>
                  <a:pt x="11600" y="15215"/>
                </a:lnTo>
                <a:lnTo>
                  <a:pt x="11622" y="15215"/>
                </a:lnTo>
                <a:lnTo>
                  <a:pt x="11649" y="15250"/>
                </a:lnTo>
                <a:lnTo>
                  <a:pt x="11675" y="15250"/>
                </a:lnTo>
                <a:lnTo>
                  <a:pt x="11712" y="15215"/>
                </a:lnTo>
                <a:lnTo>
                  <a:pt x="11760" y="15202"/>
                </a:lnTo>
                <a:lnTo>
                  <a:pt x="11818" y="15168"/>
                </a:lnTo>
                <a:lnTo>
                  <a:pt x="11845" y="15175"/>
                </a:lnTo>
                <a:lnTo>
                  <a:pt x="11883" y="15160"/>
                </a:lnTo>
                <a:lnTo>
                  <a:pt x="11946" y="15181"/>
                </a:lnTo>
                <a:lnTo>
                  <a:pt x="11973" y="15160"/>
                </a:lnTo>
                <a:lnTo>
                  <a:pt x="12011" y="15175"/>
                </a:lnTo>
                <a:lnTo>
                  <a:pt x="12016" y="15147"/>
                </a:lnTo>
                <a:lnTo>
                  <a:pt x="12047" y="15140"/>
                </a:lnTo>
                <a:lnTo>
                  <a:pt x="12106" y="15106"/>
                </a:lnTo>
                <a:lnTo>
                  <a:pt x="12149" y="15065"/>
                </a:lnTo>
                <a:lnTo>
                  <a:pt x="12190" y="15009"/>
                </a:lnTo>
                <a:lnTo>
                  <a:pt x="12255" y="14919"/>
                </a:lnTo>
                <a:lnTo>
                  <a:pt x="12287" y="14859"/>
                </a:lnTo>
                <a:lnTo>
                  <a:pt x="12303" y="14816"/>
                </a:lnTo>
                <a:lnTo>
                  <a:pt x="12330" y="14775"/>
                </a:lnTo>
                <a:lnTo>
                  <a:pt x="12340" y="14762"/>
                </a:lnTo>
                <a:lnTo>
                  <a:pt x="12377" y="14721"/>
                </a:lnTo>
                <a:lnTo>
                  <a:pt x="12393" y="14678"/>
                </a:lnTo>
                <a:lnTo>
                  <a:pt x="12398" y="14610"/>
                </a:lnTo>
                <a:lnTo>
                  <a:pt x="12415" y="14550"/>
                </a:lnTo>
                <a:lnTo>
                  <a:pt x="12420" y="14507"/>
                </a:lnTo>
                <a:lnTo>
                  <a:pt x="12403" y="14500"/>
                </a:lnTo>
                <a:lnTo>
                  <a:pt x="12398" y="14466"/>
                </a:lnTo>
                <a:lnTo>
                  <a:pt x="12425" y="14438"/>
                </a:lnTo>
                <a:lnTo>
                  <a:pt x="12495" y="14391"/>
                </a:lnTo>
                <a:lnTo>
                  <a:pt x="12543" y="14363"/>
                </a:lnTo>
                <a:lnTo>
                  <a:pt x="12569" y="14335"/>
                </a:lnTo>
                <a:lnTo>
                  <a:pt x="12579" y="14300"/>
                </a:lnTo>
                <a:lnTo>
                  <a:pt x="12563" y="14288"/>
                </a:lnTo>
                <a:lnTo>
                  <a:pt x="12574" y="14247"/>
                </a:lnTo>
                <a:lnTo>
                  <a:pt x="12574" y="14163"/>
                </a:lnTo>
                <a:lnTo>
                  <a:pt x="12563" y="14172"/>
                </a:lnTo>
                <a:lnTo>
                  <a:pt x="12563" y="14144"/>
                </a:lnTo>
                <a:lnTo>
                  <a:pt x="12553" y="14094"/>
                </a:lnTo>
                <a:lnTo>
                  <a:pt x="12526" y="14034"/>
                </a:lnTo>
                <a:lnTo>
                  <a:pt x="12531" y="13978"/>
                </a:lnTo>
                <a:lnTo>
                  <a:pt x="12558" y="13957"/>
                </a:lnTo>
                <a:lnTo>
                  <a:pt x="12601" y="13903"/>
                </a:lnTo>
                <a:lnTo>
                  <a:pt x="12623" y="13888"/>
                </a:lnTo>
                <a:lnTo>
                  <a:pt x="12686" y="13807"/>
                </a:lnTo>
                <a:lnTo>
                  <a:pt x="12756" y="13772"/>
                </a:lnTo>
                <a:lnTo>
                  <a:pt x="12809" y="13744"/>
                </a:lnTo>
                <a:lnTo>
                  <a:pt x="12845" y="13697"/>
                </a:lnTo>
                <a:lnTo>
                  <a:pt x="12867" y="13641"/>
                </a:lnTo>
                <a:lnTo>
                  <a:pt x="12882" y="13588"/>
                </a:lnTo>
                <a:lnTo>
                  <a:pt x="12872" y="13545"/>
                </a:lnTo>
                <a:lnTo>
                  <a:pt x="12872" y="13422"/>
                </a:lnTo>
                <a:lnTo>
                  <a:pt x="12867" y="13353"/>
                </a:lnTo>
                <a:lnTo>
                  <a:pt x="12867" y="13278"/>
                </a:lnTo>
                <a:lnTo>
                  <a:pt x="12855" y="13244"/>
                </a:lnTo>
                <a:lnTo>
                  <a:pt x="12835" y="13229"/>
                </a:lnTo>
                <a:lnTo>
                  <a:pt x="12809" y="13154"/>
                </a:lnTo>
                <a:lnTo>
                  <a:pt x="12787" y="13106"/>
                </a:lnTo>
                <a:lnTo>
                  <a:pt x="12792" y="13072"/>
                </a:lnTo>
                <a:lnTo>
                  <a:pt x="12787" y="13051"/>
                </a:lnTo>
                <a:lnTo>
                  <a:pt x="12802" y="13003"/>
                </a:lnTo>
                <a:lnTo>
                  <a:pt x="12802" y="12982"/>
                </a:lnTo>
                <a:lnTo>
                  <a:pt x="12766" y="12954"/>
                </a:lnTo>
                <a:lnTo>
                  <a:pt x="12761" y="12913"/>
                </a:lnTo>
                <a:lnTo>
                  <a:pt x="12787" y="12823"/>
                </a:lnTo>
                <a:lnTo>
                  <a:pt x="12809" y="12797"/>
                </a:lnTo>
                <a:lnTo>
                  <a:pt x="12819" y="12748"/>
                </a:lnTo>
                <a:lnTo>
                  <a:pt x="12840" y="12720"/>
                </a:lnTo>
                <a:lnTo>
                  <a:pt x="12850" y="12666"/>
                </a:lnTo>
                <a:lnTo>
                  <a:pt x="12872" y="12660"/>
                </a:lnTo>
                <a:lnTo>
                  <a:pt x="12889" y="12625"/>
                </a:lnTo>
                <a:lnTo>
                  <a:pt x="12930" y="12597"/>
                </a:lnTo>
                <a:lnTo>
                  <a:pt x="12942" y="12576"/>
                </a:lnTo>
                <a:lnTo>
                  <a:pt x="12957" y="12535"/>
                </a:lnTo>
                <a:lnTo>
                  <a:pt x="13022" y="12445"/>
                </a:lnTo>
                <a:lnTo>
                  <a:pt x="13075" y="12391"/>
                </a:lnTo>
                <a:lnTo>
                  <a:pt x="13159" y="12316"/>
                </a:lnTo>
                <a:lnTo>
                  <a:pt x="13218" y="12254"/>
                </a:lnTo>
                <a:lnTo>
                  <a:pt x="13287" y="12151"/>
                </a:lnTo>
                <a:lnTo>
                  <a:pt x="13334" y="12067"/>
                </a:lnTo>
                <a:lnTo>
                  <a:pt x="13382" y="11958"/>
                </a:lnTo>
                <a:lnTo>
                  <a:pt x="13420" y="11861"/>
                </a:lnTo>
                <a:lnTo>
                  <a:pt x="13447" y="11779"/>
                </a:lnTo>
                <a:lnTo>
                  <a:pt x="13462" y="11698"/>
                </a:lnTo>
                <a:lnTo>
                  <a:pt x="13474" y="11670"/>
                </a:lnTo>
                <a:lnTo>
                  <a:pt x="13474" y="11629"/>
                </a:lnTo>
                <a:lnTo>
                  <a:pt x="13479" y="11586"/>
                </a:lnTo>
                <a:lnTo>
                  <a:pt x="13479" y="11567"/>
                </a:lnTo>
                <a:lnTo>
                  <a:pt x="13457" y="11567"/>
                </a:lnTo>
                <a:lnTo>
                  <a:pt x="13430" y="11595"/>
                </a:lnTo>
                <a:lnTo>
                  <a:pt x="13399" y="11601"/>
                </a:lnTo>
                <a:lnTo>
                  <a:pt x="13372" y="11614"/>
                </a:lnTo>
                <a:lnTo>
                  <a:pt x="13351" y="11614"/>
                </a:lnTo>
                <a:lnTo>
                  <a:pt x="13319" y="11614"/>
                </a:lnTo>
                <a:lnTo>
                  <a:pt x="13297" y="11629"/>
                </a:lnTo>
                <a:lnTo>
                  <a:pt x="13271" y="11635"/>
                </a:lnTo>
                <a:lnTo>
                  <a:pt x="13218" y="11655"/>
                </a:lnTo>
                <a:lnTo>
                  <a:pt x="13154" y="11663"/>
                </a:lnTo>
                <a:lnTo>
                  <a:pt x="13101" y="11683"/>
                </a:lnTo>
                <a:lnTo>
                  <a:pt x="13075" y="11683"/>
                </a:lnTo>
                <a:lnTo>
                  <a:pt x="13048" y="11648"/>
                </a:lnTo>
                <a:lnTo>
                  <a:pt x="13036" y="11614"/>
                </a:lnTo>
                <a:lnTo>
                  <a:pt x="13015" y="11601"/>
                </a:lnTo>
                <a:lnTo>
                  <a:pt x="12988" y="11580"/>
                </a:lnTo>
                <a:lnTo>
                  <a:pt x="13022" y="11560"/>
                </a:lnTo>
                <a:lnTo>
                  <a:pt x="13022" y="11526"/>
                </a:lnTo>
                <a:lnTo>
                  <a:pt x="13005" y="11504"/>
                </a:lnTo>
                <a:lnTo>
                  <a:pt x="12978" y="11483"/>
                </a:lnTo>
                <a:lnTo>
                  <a:pt x="12962" y="11457"/>
                </a:lnTo>
                <a:lnTo>
                  <a:pt x="12930" y="11414"/>
                </a:lnTo>
                <a:lnTo>
                  <a:pt x="12898" y="11373"/>
                </a:lnTo>
                <a:lnTo>
                  <a:pt x="12819" y="11298"/>
                </a:lnTo>
                <a:lnTo>
                  <a:pt x="12787" y="11257"/>
                </a:lnTo>
                <a:lnTo>
                  <a:pt x="12771" y="11189"/>
                </a:lnTo>
                <a:lnTo>
                  <a:pt x="12739" y="11099"/>
                </a:lnTo>
                <a:lnTo>
                  <a:pt x="12707" y="11071"/>
                </a:lnTo>
                <a:lnTo>
                  <a:pt x="12686" y="11051"/>
                </a:lnTo>
                <a:lnTo>
                  <a:pt x="12664" y="10955"/>
                </a:lnTo>
                <a:lnTo>
                  <a:pt x="12654" y="10873"/>
                </a:lnTo>
                <a:lnTo>
                  <a:pt x="12664" y="10858"/>
                </a:lnTo>
                <a:lnTo>
                  <a:pt x="12643" y="10776"/>
                </a:lnTo>
                <a:lnTo>
                  <a:pt x="12633" y="10761"/>
                </a:lnTo>
                <a:lnTo>
                  <a:pt x="12563" y="10686"/>
                </a:lnTo>
                <a:lnTo>
                  <a:pt x="12563" y="10632"/>
                </a:lnTo>
                <a:lnTo>
                  <a:pt x="12574" y="10617"/>
                </a:lnTo>
                <a:lnTo>
                  <a:pt x="12521" y="10529"/>
                </a:lnTo>
                <a:lnTo>
                  <a:pt x="12500" y="10480"/>
                </a:lnTo>
                <a:lnTo>
                  <a:pt x="12478" y="10433"/>
                </a:lnTo>
                <a:lnTo>
                  <a:pt x="12436" y="10302"/>
                </a:lnTo>
                <a:lnTo>
                  <a:pt x="12398" y="10220"/>
                </a:lnTo>
                <a:lnTo>
                  <a:pt x="12372" y="10130"/>
                </a:lnTo>
                <a:lnTo>
                  <a:pt x="12377" y="10124"/>
                </a:lnTo>
                <a:lnTo>
                  <a:pt x="12420" y="10246"/>
                </a:lnTo>
                <a:lnTo>
                  <a:pt x="12446" y="10289"/>
                </a:lnTo>
                <a:lnTo>
                  <a:pt x="12468" y="10315"/>
                </a:lnTo>
                <a:lnTo>
                  <a:pt x="12483" y="10302"/>
                </a:lnTo>
                <a:lnTo>
                  <a:pt x="12500" y="10261"/>
                </a:lnTo>
                <a:lnTo>
                  <a:pt x="12510" y="10199"/>
                </a:lnTo>
                <a:lnTo>
                  <a:pt x="12526" y="10164"/>
                </a:lnTo>
                <a:lnTo>
                  <a:pt x="12526" y="10177"/>
                </a:lnTo>
                <a:lnTo>
                  <a:pt x="12521" y="10212"/>
                </a:lnTo>
                <a:lnTo>
                  <a:pt x="12521" y="10239"/>
                </a:lnTo>
                <a:lnTo>
                  <a:pt x="12510" y="10289"/>
                </a:lnTo>
                <a:lnTo>
                  <a:pt x="12536" y="10289"/>
                </a:lnTo>
                <a:lnTo>
                  <a:pt x="12569" y="10343"/>
                </a:lnTo>
                <a:lnTo>
                  <a:pt x="12606" y="10411"/>
                </a:lnTo>
                <a:lnTo>
                  <a:pt x="12628" y="10474"/>
                </a:lnTo>
                <a:lnTo>
                  <a:pt x="12643" y="10495"/>
                </a:lnTo>
                <a:lnTo>
                  <a:pt x="12659" y="10536"/>
                </a:lnTo>
                <a:lnTo>
                  <a:pt x="12654" y="10555"/>
                </a:lnTo>
                <a:lnTo>
                  <a:pt x="12676" y="10605"/>
                </a:lnTo>
                <a:lnTo>
                  <a:pt x="12707" y="10617"/>
                </a:lnTo>
                <a:lnTo>
                  <a:pt x="12734" y="10652"/>
                </a:lnTo>
                <a:lnTo>
                  <a:pt x="12766" y="10742"/>
                </a:lnTo>
                <a:lnTo>
                  <a:pt x="12766" y="10789"/>
                </a:lnTo>
                <a:lnTo>
                  <a:pt x="12771" y="10845"/>
                </a:lnTo>
                <a:lnTo>
                  <a:pt x="12809" y="10920"/>
                </a:lnTo>
                <a:lnTo>
                  <a:pt x="12835" y="10933"/>
                </a:lnTo>
                <a:lnTo>
                  <a:pt x="12877" y="10989"/>
                </a:lnTo>
                <a:lnTo>
                  <a:pt x="12894" y="11051"/>
                </a:lnTo>
                <a:lnTo>
                  <a:pt x="12925" y="11120"/>
                </a:lnTo>
                <a:lnTo>
                  <a:pt x="12957" y="11148"/>
                </a:lnTo>
                <a:lnTo>
                  <a:pt x="12962" y="11182"/>
                </a:lnTo>
                <a:lnTo>
                  <a:pt x="12978" y="11202"/>
                </a:lnTo>
                <a:lnTo>
                  <a:pt x="12983" y="11236"/>
                </a:lnTo>
                <a:lnTo>
                  <a:pt x="12983" y="11270"/>
                </a:lnTo>
                <a:lnTo>
                  <a:pt x="12978" y="11285"/>
                </a:lnTo>
                <a:lnTo>
                  <a:pt x="12983" y="11320"/>
                </a:lnTo>
                <a:lnTo>
                  <a:pt x="12973" y="11326"/>
                </a:lnTo>
                <a:lnTo>
                  <a:pt x="12988" y="11361"/>
                </a:lnTo>
                <a:lnTo>
                  <a:pt x="13000" y="11414"/>
                </a:lnTo>
                <a:lnTo>
                  <a:pt x="13010" y="11436"/>
                </a:lnTo>
                <a:lnTo>
                  <a:pt x="13010" y="11476"/>
                </a:lnTo>
                <a:lnTo>
                  <a:pt x="13026" y="11526"/>
                </a:lnTo>
                <a:lnTo>
                  <a:pt x="13068" y="11532"/>
                </a:lnTo>
                <a:lnTo>
                  <a:pt x="13090" y="11517"/>
                </a:lnTo>
                <a:lnTo>
                  <a:pt x="13116" y="11517"/>
                </a:lnTo>
                <a:lnTo>
                  <a:pt x="13128" y="11498"/>
                </a:lnTo>
                <a:lnTo>
                  <a:pt x="13143" y="11492"/>
                </a:lnTo>
                <a:lnTo>
                  <a:pt x="13154" y="11470"/>
                </a:lnTo>
                <a:lnTo>
                  <a:pt x="13169" y="11464"/>
                </a:lnTo>
                <a:lnTo>
                  <a:pt x="13218" y="11457"/>
                </a:lnTo>
                <a:lnTo>
                  <a:pt x="13254" y="11442"/>
                </a:lnTo>
                <a:lnTo>
                  <a:pt x="13287" y="11408"/>
                </a:lnTo>
                <a:lnTo>
                  <a:pt x="13302" y="11414"/>
                </a:lnTo>
                <a:lnTo>
                  <a:pt x="13329" y="11408"/>
                </a:lnTo>
                <a:lnTo>
                  <a:pt x="13382" y="11354"/>
                </a:lnTo>
                <a:lnTo>
                  <a:pt x="13479" y="11320"/>
                </a:lnTo>
                <a:lnTo>
                  <a:pt x="13537" y="11285"/>
                </a:lnTo>
                <a:lnTo>
                  <a:pt x="13537" y="11257"/>
                </a:lnTo>
                <a:lnTo>
                  <a:pt x="13547" y="11223"/>
                </a:lnTo>
                <a:lnTo>
                  <a:pt x="13590" y="11202"/>
                </a:lnTo>
                <a:lnTo>
                  <a:pt x="13617" y="11195"/>
                </a:lnTo>
                <a:lnTo>
                  <a:pt x="13653" y="11167"/>
                </a:lnTo>
                <a:lnTo>
                  <a:pt x="13686" y="11174"/>
                </a:lnTo>
                <a:lnTo>
                  <a:pt x="13713" y="11154"/>
                </a:lnTo>
                <a:lnTo>
                  <a:pt x="13713" y="11120"/>
                </a:lnTo>
                <a:lnTo>
                  <a:pt x="13733" y="11099"/>
                </a:lnTo>
                <a:lnTo>
                  <a:pt x="13771" y="11099"/>
                </a:lnTo>
                <a:lnTo>
                  <a:pt x="13786" y="11086"/>
                </a:lnTo>
                <a:lnTo>
                  <a:pt x="13793" y="11045"/>
                </a:lnTo>
                <a:lnTo>
                  <a:pt x="13829" y="11017"/>
                </a:lnTo>
                <a:lnTo>
                  <a:pt x="13856" y="11017"/>
                </a:lnTo>
                <a:lnTo>
                  <a:pt x="13861" y="11010"/>
                </a:lnTo>
                <a:lnTo>
                  <a:pt x="13856" y="10955"/>
                </a:lnTo>
                <a:lnTo>
                  <a:pt x="13866" y="10914"/>
                </a:lnTo>
                <a:lnTo>
                  <a:pt x="13878" y="10892"/>
                </a:lnTo>
                <a:lnTo>
                  <a:pt x="13904" y="10899"/>
                </a:lnTo>
                <a:lnTo>
                  <a:pt x="13926" y="10845"/>
                </a:lnTo>
                <a:lnTo>
                  <a:pt x="13952" y="10817"/>
                </a:lnTo>
                <a:lnTo>
                  <a:pt x="13962" y="10796"/>
                </a:lnTo>
                <a:lnTo>
                  <a:pt x="13984" y="10748"/>
                </a:lnTo>
                <a:lnTo>
                  <a:pt x="13984" y="10727"/>
                </a:lnTo>
                <a:lnTo>
                  <a:pt x="13962" y="10721"/>
                </a:lnTo>
                <a:lnTo>
                  <a:pt x="13946" y="10693"/>
                </a:lnTo>
                <a:lnTo>
                  <a:pt x="13919" y="10645"/>
                </a:lnTo>
                <a:lnTo>
                  <a:pt x="13887" y="10632"/>
                </a:lnTo>
                <a:lnTo>
                  <a:pt x="13846" y="10617"/>
                </a:lnTo>
                <a:lnTo>
                  <a:pt x="13813" y="10590"/>
                </a:lnTo>
                <a:lnTo>
                  <a:pt x="13786" y="10536"/>
                </a:lnTo>
                <a:lnTo>
                  <a:pt x="13781" y="10467"/>
                </a:lnTo>
                <a:lnTo>
                  <a:pt x="13786" y="10452"/>
                </a:lnTo>
                <a:lnTo>
                  <a:pt x="13793" y="10418"/>
                </a:lnTo>
                <a:lnTo>
                  <a:pt x="13786" y="10411"/>
                </a:lnTo>
                <a:lnTo>
                  <a:pt x="13771" y="10439"/>
                </a:lnTo>
                <a:lnTo>
                  <a:pt x="13733" y="10486"/>
                </a:lnTo>
                <a:lnTo>
                  <a:pt x="13691" y="10542"/>
                </a:lnTo>
                <a:lnTo>
                  <a:pt x="13648" y="10598"/>
                </a:lnTo>
                <a:lnTo>
                  <a:pt x="13612" y="10598"/>
                </a:lnTo>
                <a:lnTo>
                  <a:pt x="13563" y="10598"/>
                </a:lnTo>
                <a:lnTo>
                  <a:pt x="13515" y="10611"/>
                </a:lnTo>
                <a:lnTo>
                  <a:pt x="13515" y="10590"/>
                </a:lnTo>
                <a:lnTo>
                  <a:pt x="13505" y="10598"/>
                </a:lnTo>
                <a:lnTo>
                  <a:pt x="13494" y="10564"/>
                </a:lnTo>
                <a:lnTo>
                  <a:pt x="13505" y="10514"/>
                </a:lnTo>
                <a:lnTo>
                  <a:pt x="13505" y="10467"/>
                </a:lnTo>
                <a:lnTo>
                  <a:pt x="13489" y="10439"/>
                </a:lnTo>
                <a:lnTo>
                  <a:pt x="13474" y="10446"/>
                </a:lnTo>
                <a:lnTo>
                  <a:pt x="13457" y="10486"/>
                </a:lnTo>
                <a:lnTo>
                  <a:pt x="13462" y="10549"/>
                </a:lnTo>
                <a:lnTo>
                  <a:pt x="13452" y="10529"/>
                </a:lnTo>
                <a:lnTo>
                  <a:pt x="13447" y="10501"/>
                </a:lnTo>
                <a:lnTo>
                  <a:pt x="13430" y="10480"/>
                </a:lnTo>
                <a:lnTo>
                  <a:pt x="13425" y="10452"/>
                </a:lnTo>
                <a:lnTo>
                  <a:pt x="13430" y="10426"/>
                </a:lnTo>
                <a:lnTo>
                  <a:pt x="13425" y="10392"/>
                </a:lnTo>
                <a:lnTo>
                  <a:pt x="13387" y="10358"/>
                </a:lnTo>
                <a:lnTo>
                  <a:pt x="13377" y="10330"/>
                </a:lnTo>
                <a:lnTo>
                  <a:pt x="13351" y="10308"/>
                </a:lnTo>
                <a:lnTo>
                  <a:pt x="13329" y="10233"/>
                </a:lnTo>
                <a:lnTo>
                  <a:pt x="13307" y="10171"/>
                </a:lnTo>
                <a:lnTo>
                  <a:pt x="13314" y="10151"/>
                </a:lnTo>
                <a:lnTo>
                  <a:pt x="13302" y="10108"/>
                </a:lnTo>
                <a:lnTo>
                  <a:pt x="13341" y="10117"/>
                </a:lnTo>
                <a:lnTo>
                  <a:pt x="13361" y="10083"/>
                </a:lnTo>
                <a:lnTo>
                  <a:pt x="13399" y="10108"/>
                </a:lnTo>
                <a:lnTo>
                  <a:pt x="13430" y="10096"/>
                </a:lnTo>
                <a:lnTo>
                  <a:pt x="13479" y="10220"/>
                </a:lnTo>
                <a:lnTo>
                  <a:pt x="13515" y="10302"/>
                </a:lnTo>
                <a:lnTo>
                  <a:pt x="13573" y="10330"/>
                </a:lnTo>
                <a:lnTo>
                  <a:pt x="13633" y="10392"/>
                </a:lnTo>
                <a:lnTo>
                  <a:pt x="13701" y="10418"/>
                </a:lnTo>
                <a:lnTo>
                  <a:pt x="13760" y="10377"/>
                </a:lnTo>
                <a:lnTo>
                  <a:pt x="13803" y="10364"/>
                </a:lnTo>
                <a:lnTo>
                  <a:pt x="13829" y="10377"/>
                </a:lnTo>
                <a:lnTo>
                  <a:pt x="13856" y="10480"/>
                </a:lnTo>
                <a:lnTo>
                  <a:pt x="13919" y="10495"/>
                </a:lnTo>
                <a:lnTo>
                  <a:pt x="13984" y="10514"/>
                </a:lnTo>
                <a:lnTo>
                  <a:pt x="14095" y="10542"/>
                </a:lnTo>
                <a:lnTo>
                  <a:pt x="14175" y="10529"/>
                </a:lnTo>
                <a:lnTo>
                  <a:pt x="14271" y="10529"/>
                </a:lnTo>
                <a:lnTo>
                  <a:pt x="14378" y="10514"/>
                </a:lnTo>
                <a:lnTo>
                  <a:pt x="14419" y="10577"/>
                </a:lnTo>
                <a:lnTo>
                  <a:pt x="14436" y="10639"/>
                </a:lnTo>
                <a:lnTo>
                  <a:pt x="14478" y="10658"/>
                </a:lnTo>
                <a:lnTo>
                  <a:pt x="14547" y="10727"/>
                </a:lnTo>
                <a:lnTo>
                  <a:pt x="14564" y="10761"/>
                </a:lnTo>
                <a:lnTo>
                  <a:pt x="14537" y="10789"/>
                </a:lnTo>
                <a:lnTo>
                  <a:pt x="14611" y="10886"/>
                </a:lnTo>
                <a:lnTo>
                  <a:pt x="14654" y="10892"/>
                </a:lnTo>
                <a:lnTo>
                  <a:pt x="14739" y="10845"/>
                </a:lnTo>
                <a:lnTo>
                  <a:pt x="14750" y="10920"/>
                </a:lnTo>
                <a:lnTo>
                  <a:pt x="14750" y="11017"/>
                </a:lnTo>
                <a:lnTo>
                  <a:pt x="14765" y="11120"/>
                </a:lnTo>
                <a:lnTo>
                  <a:pt x="14792" y="11270"/>
                </a:lnTo>
                <a:lnTo>
                  <a:pt x="14845" y="11380"/>
                </a:lnTo>
                <a:lnTo>
                  <a:pt x="14857" y="11429"/>
                </a:lnTo>
                <a:lnTo>
                  <a:pt x="14872" y="11526"/>
                </a:lnTo>
                <a:lnTo>
                  <a:pt x="14903" y="11601"/>
                </a:lnTo>
                <a:lnTo>
                  <a:pt x="14925" y="11635"/>
                </a:lnTo>
                <a:lnTo>
                  <a:pt x="14946" y="11711"/>
                </a:lnTo>
                <a:lnTo>
                  <a:pt x="14973" y="11814"/>
                </a:lnTo>
                <a:lnTo>
                  <a:pt x="15026" y="11882"/>
                </a:lnTo>
                <a:lnTo>
                  <a:pt x="15048" y="11861"/>
                </a:lnTo>
                <a:lnTo>
                  <a:pt x="15069" y="11814"/>
                </a:lnTo>
                <a:lnTo>
                  <a:pt x="15122" y="11792"/>
                </a:lnTo>
                <a:lnTo>
                  <a:pt x="15106" y="11766"/>
                </a:lnTo>
                <a:lnTo>
                  <a:pt x="15132" y="11711"/>
                </a:lnTo>
                <a:lnTo>
                  <a:pt x="15164" y="11704"/>
                </a:lnTo>
                <a:lnTo>
                  <a:pt x="15164" y="11573"/>
                </a:lnTo>
                <a:lnTo>
                  <a:pt x="15191" y="11498"/>
                </a:lnTo>
                <a:lnTo>
                  <a:pt x="15186" y="11436"/>
                </a:lnTo>
                <a:lnTo>
                  <a:pt x="15176" y="11333"/>
                </a:lnTo>
                <a:lnTo>
                  <a:pt x="15191" y="11270"/>
                </a:lnTo>
                <a:lnTo>
                  <a:pt x="15217" y="11264"/>
                </a:lnTo>
                <a:lnTo>
                  <a:pt x="15270" y="11236"/>
                </a:lnTo>
                <a:lnTo>
                  <a:pt x="15297" y="11217"/>
                </a:lnTo>
                <a:lnTo>
                  <a:pt x="15297" y="11182"/>
                </a:lnTo>
                <a:lnTo>
                  <a:pt x="15355" y="11133"/>
                </a:lnTo>
                <a:lnTo>
                  <a:pt x="15398" y="11086"/>
                </a:lnTo>
                <a:lnTo>
                  <a:pt x="15462" y="10989"/>
                </a:lnTo>
                <a:lnTo>
                  <a:pt x="15548" y="10933"/>
                </a:lnTo>
                <a:lnTo>
                  <a:pt x="15580" y="10886"/>
                </a:lnTo>
                <a:lnTo>
                  <a:pt x="15575" y="10824"/>
                </a:lnTo>
                <a:lnTo>
                  <a:pt x="15648" y="10811"/>
                </a:lnTo>
                <a:lnTo>
                  <a:pt x="15686" y="10811"/>
                </a:lnTo>
                <a:lnTo>
                  <a:pt x="15696" y="10783"/>
                </a:lnTo>
                <a:lnTo>
                  <a:pt x="15718" y="10789"/>
                </a:lnTo>
                <a:lnTo>
                  <a:pt x="15734" y="10796"/>
                </a:lnTo>
                <a:lnTo>
                  <a:pt x="15744" y="10783"/>
                </a:lnTo>
                <a:lnTo>
                  <a:pt x="15771" y="10796"/>
                </a:lnTo>
                <a:lnTo>
                  <a:pt x="15787" y="10748"/>
                </a:lnTo>
                <a:lnTo>
                  <a:pt x="15781" y="10714"/>
                </a:lnTo>
                <a:lnTo>
                  <a:pt x="15834" y="10714"/>
                </a:lnTo>
                <a:lnTo>
                  <a:pt x="15861" y="10761"/>
                </a:lnTo>
                <a:lnTo>
                  <a:pt x="15872" y="10804"/>
                </a:lnTo>
                <a:lnTo>
                  <a:pt x="15877" y="10845"/>
                </a:lnTo>
                <a:lnTo>
                  <a:pt x="15894" y="10886"/>
                </a:lnTo>
                <a:lnTo>
                  <a:pt x="15935" y="10948"/>
                </a:lnTo>
                <a:lnTo>
                  <a:pt x="15967" y="10955"/>
                </a:lnTo>
                <a:lnTo>
                  <a:pt x="15962" y="10983"/>
                </a:lnTo>
                <a:lnTo>
                  <a:pt x="16010" y="11071"/>
                </a:lnTo>
                <a:lnTo>
                  <a:pt x="16020" y="11148"/>
                </a:lnTo>
                <a:lnTo>
                  <a:pt x="16000" y="11242"/>
                </a:lnTo>
                <a:lnTo>
                  <a:pt x="16037" y="11264"/>
                </a:lnTo>
                <a:lnTo>
                  <a:pt x="16068" y="11230"/>
                </a:lnTo>
                <a:lnTo>
                  <a:pt x="16133" y="11174"/>
                </a:lnTo>
                <a:lnTo>
                  <a:pt x="16170" y="11133"/>
                </a:lnTo>
                <a:lnTo>
                  <a:pt x="16196" y="11195"/>
                </a:lnTo>
                <a:lnTo>
                  <a:pt x="16206" y="11292"/>
                </a:lnTo>
                <a:lnTo>
                  <a:pt x="16228" y="11380"/>
                </a:lnTo>
                <a:lnTo>
                  <a:pt x="16249" y="11423"/>
                </a:lnTo>
                <a:lnTo>
                  <a:pt x="16244" y="11504"/>
                </a:lnTo>
                <a:lnTo>
                  <a:pt x="16266" y="11552"/>
                </a:lnTo>
                <a:lnTo>
                  <a:pt x="16249" y="11614"/>
                </a:lnTo>
                <a:lnTo>
                  <a:pt x="16254" y="11670"/>
                </a:lnTo>
                <a:lnTo>
                  <a:pt x="16239" y="11745"/>
                </a:lnTo>
                <a:lnTo>
                  <a:pt x="16233" y="11792"/>
                </a:lnTo>
                <a:lnTo>
                  <a:pt x="16244" y="11835"/>
                </a:lnTo>
                <a:lnTo>
                  <a:pt x="16254" y="11792"/>
                </a:lnTo>
                <a:lnTo>
                  <a:pt x="16281" y="11827"/>
                </a:lnTo>
                <a:lnTo>
                  <a:pt x="16313" y="11869"/>
                </a:lnTo>
                <a:lnTo>
                  <a:pt x="16324" y="11904"/>
                </a:lnTo>
                <a:lnTo>
                  <a:pt x="16346" y="11930"/>
                </a:lnTo>
                <a:lnTo>
                  <a:pt x="16356" y="11964"/>
                </a:lnTo>
                <a:lnTo>
                  <a:pt x="16351" y="12020"/>
                </a:lnTo>
                <a:lnTo>
                  <a:pt x="16372" y="12061"/>
                </a:lnTo>
                <a:lnTo>
                  <a:pt x="16382" y="12123"/>
                </a:lnTo>
                <a:lnTo>
                  <a:pt x="16414" y="12170"/>
                </a:lnTo>
                <a:lnTo>
                  <a:pt x="16419" y="12213"/>
                </a:lnTo>
                <a:lnTo>
                  <a:pt x="16489" y="12273"/>
                </a:lnTo>
                <a:lnTo>
                  <a:pt x="16542" y="12329"/>
                </a:lnTo>
                <a:lnTo>
                  <a:pt x="16585" y="12323"/>
                </a:lnTo>
                <a:lnTo>
                  <a:pt x="16585" y="12295"/>
                </a:lnTo>
                <a:lnTo>
                  <a:pt x="16564" y="12226"/>
                </a:lnTo>
                <a:lnTo>
                  <a:pt x="16542" y="12204"/>
                </a:lnTo>
                <a:lnTo>
                  <a:pt x="16537" y="12164"/>
                </a:lnTo>
                <a:lnTo>
                  <a:pt x="16532" y="12136"/>
                </a:lnTo>
                <a:lnTo>
                  <a:pt x="16537" y="12101"/>
                </a:lnTo>
                <a:lnTo>
                  <a:pt x="16532" y="12054"/>
                </a:lnTo>
                <a:lnTo>
                  <a:pt x="16505" y="12007"/>
                </a:lnTo>
                <a:lnTo>
                  <a:pt x="16472" y="11958"/>
                </a:lnTo>
                <a:lnTo>
                  <a:pt x="16457" y="11951"/>
                </a:lnTo>
                <a:lnTo>
                  <a:pt x="16426" y="11910"/>
                </a:lnTo>
                <a:lnTo>
                  <a:pt x="16387" y="11904"/>
                </a:lnTo>
                <a:lnTo>
                  <a:pt x="16356" y="11861"/>
                </a:lnTo>
                <a:lnTo>
                  <a:pt x="16346" y="11792"/>
                </a:lnTo>
                <a:lnTo>
                  <a:pt x="16324" y="11723"/>
                </a:lnTo>
                <a:lnTo>
                  <a:pt x="16286" y="11723"/>
                </a:lnTo>
                <a:lnTo>
                  <a:pt x="16281" y="11670"/>
                </a:lnTo>
                <a:lnTo>
                  <a:pt x="16303" y="11601"/>
                </a:lnTo>
                <a:lnTo>
                  <a:pt x="16334" y="11492"/>
                </a:lnTo>
                <a:lnTo>
                  <a:pt x="16339" y="11408"/>
                </a:lnTo>
                <a:lnTo>
                  <a:pt x="16392" y="11408"/>
                </a:lnTo>
                <a:lnTo>
                  <a:pt x="16382" y="11470"/>
                </a:lnTo>
                <a:lnTo>
                  <a:pt x="16431" y="11470"/>
                </a:lnTo>
                <a:lnTo>
                  <a:pt x="16484" y="11504"/>
                </a:lnTo>
                <a:lnTo>
                  <a:pt x="16515" y="11586"/>
                </a:lnTo>
                <a:lnTo>
                  <a:pt x="16537" y="11629"/>
                </a:lnTo>
                <a:lnTo>
                  <a:pt x="16585" y="11642"/>
                </a:lnTo>
                <a:lnTo>
                  <a:pt x="16627" y="11683"/>
                </a:lnTo>
                <a:lnTo>
                  <a:pt x="16612" y="11732"/>
                </a:lnTo>
                <a:lnTo>
                  <a:pt x="16632" y="11779"/>
                </a:lnTo>
                <a:lnTo>
                  <a:pt x="16707" y="11711"/>
                </a:lnTo>
                <a:lnTo>
                  <a:pt x="16755" y="11648"/>
                </a:lnTo>
                <a:lnTo>
                  <a:pt x="16825" y="11601"/>
                </a:lnTo>
                <a:lnTo>
                  <a:pt x="16871" y="11552"/>
                </a:lnTo>
                <a:lnTo>
                  <a:pt x="16878" y="11414"/>
                </a:lnTo>
                <a:lnTo>
                  <a:pt x="16851" y="11270"/>
                </a:lnTo>
                <a:lnTo>
                  <a:pt x="16813" y="11208"/>
                </a:lnTo>
                <a:lnTo>
                  <a:pt x="16760" y="11161"/>
                </a:lnTo>
                <a:lnTo>
                  <a:pt x="16707" y="11058"/>
                </a:lnTo>
                <a:lnTo>
                  <a:pt x="16665" y="10976"/>
                </a:lnTo>
                <a:lnTo>
                  <a:pt x="16675" y="10920"/>
                </a:lnTo>
                <a:lnTo>
                  <a:pt x="16723" y="10845"/>
                </a:lnTo>
                <a:lnTo>
                  <a:pt x="16803" y="10776"/>
                </a:lnTo>
                <a:lnTo>
                  <a:pt x="16830" y="10761"/>
                </a:lnTo>
                <a:lnTo>
                  <a:pt x="16909" y="10789"/>
                </a:lnTo>
                <a:lnTo>
                  <a:pt x="16893" y="10824"/>
                </a:lnTo>
                <a:lnTo>
                  <a:pt x="16909" y="10879"/>
                </a:lnTo>
                <a:lnTo>
                  <a:pt x="16941" y="10873"/>
                </a:lnTo>
                <a:lnTo>
                  <a:pt x="16963" y="10789"/>
                </a:lnTo>
                <a:lnTo>
                  <a:pt x="17026" y="10776"/>
                </a:lnTo>
                <a:lnTo>
                  <a:pt x="17105" y="10736"/>
                </a:lnTo>
                <a:lnTo>
                  <a:pt x="17137" y="10693"/>
                </a:lnTo>
                <a:lnTo>
                  <a:pt x="17159" y="10721"/>
                </a:lnTo>
                <a:lnTo>
                  <a:pt x="17197" y="10686"/>
                </a:lnTo>
                <a:lnTo>
                  <a:pt x="17260" y="10680"/>
                </a:lnTo>
                <a:lnTo>
                  <a:pt x="17340" y="10611"/>
                </a:lnTo>
                <a:lnTo>
                  <a:pt x="17420" y="10536"/>
                </a:lnTo>
                <a:lnTo>
                  <a:pt x="17473" y="10439"/>
                </a:lnTo>
                <a:lnTo>
                  <a:pt x="17521" y="10330"/>
                </a:lnTo>
                <a:lnTo>
                  <a:pt x="17563" y="10239"/>
                </a:lnTo>
                <a:lnTo>
                  <a:pt x="17596" y="10233"/>
                </a:lnTo>
                <a:lnTo>
                  <a:pt x="17611" y="10164"/>
                </a:lnTo>
                <a:lnTo>
                  <a:pt x="17622" y="10096"/>
                </a:lnTo>
                <a:lnTo>
                  <a:pt x="17589" y="10068"/>
                </a:lnTo>
                <a:lnTo>
                  <a:pt x="17574" y="10020"/>
                </a:lnTo>
                <a:lnTo>
                  <a:pt x="17611" y="9999"/>
                </a:lnTo>
                <a:lnTo>
                  <a:pt x="17611" y="9937"/>
                </a:lnTo>
                <a:lnTo>
                  <a:pt x="17574" y="9868"/>
                </a:lnTo>
                <a:lnTo>
                  <a:pt x="17536" y="9786"/>
                </a:lnTo>
                <a:lnTo>
                  <a:pt x="17516" y="9696"/>
                </a:lnTo>
                <a:lnTo>
                  <a:pt x="17451" y="9649"/>
                </a:lnTo>
                <a:lnTo>
                  <a:pt x="17483" y="9587"/>
                </a:lnTo>
                <a:lnTo>
                  <a:pt x="17543" y="9539"/>
                </a:lnTo>
                <a:lnTo>
                  <a:pt x="17569" y="9490"/>
                </a:lnTo>
                <a:lnTo>
                  <a:pt x="17654" y="9464"/>
                </a:lnTo>
                <a:lnTo>
                  <a:pt x="17642" y="9415"/>
                </a:lnTo>
                <a:lnTo>
                  <a:pt x="17606" y="9415"/>
                </a:lnTo>
                <a:lnTo>
                  <a:pt x="17553" y="9380"/>
                </a:lnTo>
                <a:lnTo>
                  <a:pt x="17489" y="9449"/>
                </a:lnTo>
                <a:lnTo>
                  <a:pt x="17441" y="9421"/>
                </a:lnTo>
                <a:lnTo>
                  <a:pt x="17441" y="9380"/>
                </a:lnTo>
                <a:lnTo>
                  <a:pt x="17393" y="9368"/>
                </a:lnTo>
                <a:lnTo>
                  <a:pt x="17361" y="9305"/>
                </a:lnTo>
                <a:lnTo>
                  <a:pt x="17393" y="9258"/>
                </a:lnTo>
                <a:lnTo>
                  <a:pt x="17451" y="9249"/>
                </a:lnTo>
                <a:lnTo>
                  <a:pt x="17489" y="9189"/>
                </a:lnTo>
                <a:lnTo>
                  <a:pt x="17553" y="9121"/>
                </a:lnTo>
                <a:lnTo>
                  <a:pt x="17606" y="9086"/>
                </a:lnTo>
                <a:lnTo>
                  <a:pt x="17637" y="9140"/>
                </a:lnTo>
                <a:lnTo>
                  <a:pt x="17589" y="9209"/>
                </a:lnTo>
                <a:lnTo>
                  <a:pt x="17601" y="9249"/>
                </a:lnTo>
                <a:lnTo>
                  <a:pt x="17569" y="9299"/>
                </a:lnTo>
                <a:lnTo>
                  <a:pt x="17632" y="9271"/>
                </a:lnTo>
                <a:lnTo>
                  <a:pt x="17659" y="9196"/>
                </a:lnTo>
                <a:lnTo>
                  <a:pt x="17739" y="9168"/>
                </a:lnTo>
                <a:lnTo>
                  <a:pt x="17765" y="9196"/>
                </a:lnTo>
                <a:lnTo>
                  <a:pt x="17797" y="9209"/>
                </a:lnTo>
                <a:lnTo>
                  <a:pt x="17802" y="9224"/>
                </a:lnTo>
                <a:lnTo>
                  <a:pt x="17787" y="9277"/>
                </a:lnTo>
                <a:lnTo>
                  <a:pt x="17792" y="9299"/>
                </a:lnTo>
                <a:lnTo>
                  <a:pt x="17775" y="9312"/>
                </a:lnTo>
                <a:lnTo>
                  <a:pt x="17760" y="9353"/>
                </a:lnTo>
                <a:lnTo>
                  <a:pt x="17775" y="9368"/>
                </a:lnTo>
                <a:lnTo>
                  <a:pt x="17792" y="9374"/>
                </a:lnTo>
                <a:lnTo>
                  <a:pt x="17792" y="9396"/>
                </a:lnTo>
                <a:lnTo>
                  <a:pt x="17809" y="9387"/>
                </a:lnTo>
                <a:lnTo>
                  <a:pt x="17814" y="9368"/>
                </a:lnTo>
                <a:lnTo>
                  <a:pt x="17840" y="9387"/>
                </a:lnTo>
                <a:lnTo>
                  <a:pt x="17882" y="9471"/>
                </a:lnTo>
                <a:lnTo>
                  <a:pt x="17840" y="9484"/>
                </a:lnTo>
                <a:lnTo>
                  <a:pt x="17867" y="9580"/>
                </a:lnTo>
                <a:lnTo>
                  <a:pt x="17855" y="9649"/>
                </a:lnTo>
                <a:lnTo>
                  <a:pt x="17862" y="9696"/>
                </a:lnTo>
                <a:lnTo>
                  <a:pt x="17915" y="9690"/>
                </a:lnTo>
                <a:lnTo>
                  <a:pt x="17961" y="9649"/>
                </a:lnTo>
                <a:lnTo>
                  <a:pt x="18015" y="9627"/>
                </a:lnTo>
                <a:lnTo>
                  <a:pt x="18036" y="9580"/>
                </a:lnTo>
                <a:lnTo>
                  <a:pt x="18036" y="9471"/>
                </a:lnTo>
                <a:lnTo>
                  <a:pt x="18021" y="9408"/>
                </a:lnTo>
                <a:lnTo>
                  <a:pt x="17973" y="9299"/>
                </a:lnTo>
                <a:lnTo>
                  <a:pt x="17942" y="9258"/>
                </a:lnTo>
                <a:lnTo>
                  <a:pt x="17920" y="9243"/>
                </a:lnTo>
                <a:lnTo>
                  <a:pt x="17925" y="9230"/>
                </a:lnTo>
                <a:lnTo>
                  <a:pt x="17925" y="9189"/>
                </a:lnTo>
                <a:lnTo>
                  <a:pt x="17952" y="9161"/>
                </a:lnTo>
                <a:lnTo>
                  <a:pt x="17988" y="9146"/>
                </a:lnTo>
                <a:lnTo>
                  <a:pt x="18010" y="9121"/>
                </a:lnTo>
                <a:lnTo>
                  <a:pt x="18021" y="9099"/>
                </a:lnTo>
                <a:lnTo>
                  <a:pt x="18053" y="9078"/>
                </a:lnTo>
                <a:lnTo>
                  <a:pt x="18053" y="9009"/>
                </a:lnTo>
                <a:lnTo>
                  <a:pt x="18068" y="8975"/>
                </a:lnTo>
                <a:lnTo>
                  <a:pt x="18094" y="8940"/>
                </a:lnTo>
                <a:lnTo>
                  <a:pt x="18116" y="8949"/>
                </a:lnTo>
                <a:lnTo>
                  <a:pt x="18128" y="8914"/>
                </a:lnTo>
                <a:lnTo>
                  <a:pt x="18207" y="8837"/>
                </a:lnTo>
                <a:lnTo>
                  <a:pt x="18244" y="8887"/>
                </a:lnTo>
                <a:lnTo>
                  <a:pt x="18281" y="8887"/>
                </a:lnTo>
                <a:lnTo>
                  <a:pt x="18360" y="8824"/>
                </a:lnTo>
                <a:lnTo>
                  <a:pt x="18399" y="8762"/>
                </a:lnTo>
                <a:lnTo>
                  <a:pt x="18478" y="8640"/>
                </a:lnTo>
                <a:lnTo>
                  <a:pt x="18558" y="8515"/>
                </a:lnTo>
                <a:lnTo>
                  <a:pt x="18580" y="8440"/>
                </a:lnTo>
                <a:lnTo>
                  <a:pt x="18670" y="8274"/>
                </a:lnTo>
                <a:lnTo>
                  <a:pt x="18696" y="8090"/>
                </a:lnTo>
                <a:lnTo>
                  <a:pt x="18701" y="7944"/>
                </a:lnTo>
                <a:lnTo>
                  <a:pt x="18749" y="7821"/>
                </a:lnTo>
                <a:lnTo>
                  <a:pt x="18749" y="7718"/>
                </a:lnTo>
                <a:lnTo>
                  <a:pt x="18665" y="7581"/>
                </a:lnTo>
                <a:lnTo>
                  <a:pt x="18600" y="7574"/>
                </a:lnTo>
                <a:lnTo>
                  <a:pt x="18563" y="7635"/>
                </a:lnTo>
                <a:lnTo>
                  <a:pt x="18505" y="7609"/>
                </a:lnTo>
                <a:lnTo>
                  <a:pt x="18478" y="7525"/>
                </a:lnTo>
                <a:lnTo>
                  <a:pt x="18387" y="7512"/>
                </a:lnTo>
                <a:lnTo>
                  <a:pt x="18611" y="7196"/>
                </a:lnTo>
                <a:lnTo>
                  <a:pt x="18803" y="6922"/>
                </a:lnTo>
                <a:lnTo>
                  <a:pt x="18994" y="6879"/>
                </a:lnTo>
                <a:lnTo>
                  <a:pt x="19175" y="6907"/>
                </a:lnTo>
                <a:lnTo>
                  <a:pt x="19250" y="6831"/>
                </a:lnTo>
                <a:lnTo>
                  <a:pt x="19339" y="6853"/>
                </a:lnTo>
                <a:lnTo>
                  <a:pt x="19334" y="6956"/>
                </a:lnTo>
                <a:lnTo>
                  <a:pt x="19424" y="6941"/>
                </a:lnTo>
                <a:lnTo>
                  <a:pt x="19552" y="6900"/>
                </a:lnTo>
                <a:lnTo>
                  <a:pt x="19504" y="6810"/>
                </a:lnTo>
                <a:lnTo>
                  <a:pt x="19649" y="6556"/>
                </a:lnTo>
                <a:lnTo>
                  <a:pt x="19797" y="6501"/>
                </a:lnTo>
                <a:lnTo>
                  <a:pt x="19845" y="6694"/>
                </a:lnTo>
                <a:lnTo>
                  <a:pt x="19994" y="6522"/>
                </a:lnTo>
                <a:lnTo>
                  <a:pt x="20031" y="6391"/>
                </a:lnTo>
                <a:lnTo>
                  <a:pt x="20101" y="6378"/>
                </a:lnTo>
                <a:lnTo>
                  <a:pt x="20053" y="6604"/>
                </a:lnTo>
                <a:lnTo>
                  <a:pt x="19946" y="6728"/>
                </a:lnTo>
                <a:lnTo>
                  <a:pt x="19845" y="6879"/>
                </a:lnTo>
                <a:lnTo>
                  <a:pt x="19738" y="7065"/>
                </a:lnTo>
                <a:lnTo>
                  <a:pt x="19649" y="7100"/>
                </a:lnTo>
                <a:lnTo>
                  <a:pt x="19644" y="7169"/>
                </a:lnTo>
                <a:lnTo>
                  <a:pt x="19595" y="7250"/>
                </a:lnTo>
                <a:lnTo>
                  <a:pt x="19569" y="7437"/>
                </a:lnTo>
                <a:lnTo>
                  <a:pt x="19600" y="7725"/>
                </a:lnTo>
                <a:lnTo>
                  <a:pt x="19627" y="7903"/>
                </a:lnTo>
                <a:lnTo>
                  <a:pt x="19649" y="7987"/>
                </a:lnTo>
                <a:lnTo>
                  <a:pt x="19733" y="7875"/>
                </a:lnTo>
                <a:lnTo>
                  <a:pt x="19750" y="7753"/>
                </a:lnTo>
                <a:lnTo>
                  <a:pt x="19835" y="7725"/>
                </a:lnTo>
                <a:lnTo>
                  <a:pt x="19856" y="7581"/>
                </a:lnTo>
                <a:lnTo>
                  <a:pt x="19956" y="7512"/>
                </a:lnTo>
                <a:lnTo>
                  <a:pt x="19930" y="7456"/>
                </a:lnTo>
                <a:lnTo>
                  <a:pt x="19956" y="7347"/>
                </a:lnTo>
                <a:lnTo>
                  <a:pt x="20009" y="7340"/>
                </a:lnTo>
                <a:lnTo>
                  <a:pt x="20016" y="7141"/>
                </a:lnTo>
                <a:lnTo>
                  <a:pt x="19951" y="7106"/>
                </a:lnTo>
                <a:lnTo>
                  <a:pt x="19951" y="7050"/>
                </a:lnTo>
                <a:lnTo>
                  <a:pt x="20021" y="6913"/>
                </a:lnTo>
                <a:lnTo>
                  <a:pt x="20043" y="6818"/>
                </a:lnTo>
                <a:lnTo>
                  <a:pt x="20122" y="6838"/>
                </a:lnTo>
                <a:lnTo>
                  <a:pt x="20180" y="6776"/>
                </a:lnTo>
                <a:lnTo>
                  <a:pt x="20207" y="6831"/>
                </a:lnTo>
                <a:lnTo>
                  <a:pt x="20362" y="6715"/>
                </a:lnTo>
                <a:lnTo>
                  <a:pt x="20446" y="6818"/>
                </a:lnTo>
                <a:lnTo>
                  <a:pt x="20468" y="6750"/>
                </a:lnTo>
                <a:lnTo>
                  <a:pt x="20553" y="6653"/>
                </a:lnTo>
                <a:lnTo>
                  <a:pt x="20643" y="6544"/>
                </a:lnTo>
                <a:lnTo>
                  <a:pt x="20696" y="6522"/>
                </a:lnTo>
                <a:lnTo>
                  <a:pt x="20860" y="6398"/>
                </a:lnTo>
                <a:lnTo>
                  <a:pt x="20967" y="6432"/>
                </a:lnTo>
                <a:lnTo>
                  <a:pt x="20983" y="6391"/>
                </a:lnTo>
                <a:lnTo>
                  <a:pt x="20978" y="6322"/>
                </a:lnTo>
                <a:lnTo>
                  <a:pt x="20952" y="6275"/>
                </a:lnTo>
                <a:lnTo>
                  <a:pt x="20914" y="6138"/>
                </a:lnTo>
                <a:lnTo>
                  <a:pt x="20860" y="6047"/>
                </a:lnTo>
                <a:lnTo>
                  <a:pt x="20935" y="6063"/>
                </a:lnTo>
                <a:lnTo>
                  <a:pt x="21010" y="5985"/>
                </a:lnTo>
                <a:lnTo>
                  <a:pt x="21042" y="5910"/>
                </a:lnTo>
                <a:lnTo>
                  <a:pt x="21015" y="5824"/>
                </a:lnTo>
                <a:lnTo>
                  <a:pt x="21015" y="5822"/>
                </a:lnTo>
                <a:lnTo>
                  <a:pt x="21017" y="5822"/>
                </a:lnTo>
                <a:lnTo>
                  <a:pt x="21085" y="5779"/>
                </a:lnTo>
                <a:lnTo>
                  <a:pt x="21073" y="5848"/>
                </a:lnTo>
                <a:lnTo>
                  <a:pt x="21106" y="5910"/>
                </a:lnTo>
                <a:lnTo>
                  <a:pt x="21174" y="5891"/>
                </a:lnTo>
                <a:lnTo>
                  <a:pt x="21233" y="5916"/>
                </a:lnTo>
                <a:lnTo>
                  <a:pt x="21244" y="6000"/>
                </a:lnTo>
                <a:lnTo>
                  <a:pt x="21324" y="6047"/>
                </a:lnTo>
                <a:lnTo>
                  <a:pt x="21366" y="6110"/>
                </a:lnTo>
                <a:lnTo>
                  <a:pt x="21419" y="6116"/>
                </a:lnTo>
                <a:lnTo>
                  <a:pt x="21445" y="6075"/>
                </a:lnTo>
                <a:lnTo>
                  <a:pt x="21445" y="5904"/>
                </a:lnTo>
                <a:lnTo>
                  <a:pt x="21542" y="5882"/>
                </a:lnTo>
                <a:lnTo>
                  <a:pt x="21600" y="5807"/>
                </a:lnTo>
                <a:lnTo>
                  <a:pt x="21484" y="5629"/>
                </a:lnTo>
                <a:lnTo>
                  <a:pt x="21329" y="5601"/>
                </a:lnTo>
                <a:lnTo>
                  <a:pt x="21339" y="5738"/>
                </a:lnTo>
                <a:lnTo>
                  <a:pt x="21302" y="5691"/>
                </a:lnTo>
                <a:lnTo>
                  <a:pt x="21307" y="5573"/>
                </a:lnTo>
                <a:lnTo>
                  <a:pt x="21153" y="5375"/>
                </a:lnTo>
                <a:lnTo>
                  <a:pt x="21037" y="5246"/>
                </a:lnTo>
                <a:lnTo>
                  <a:pt x="21037" y="5244"/>
                </a:lnTo>
                <a:lnTo>
                  <a:pt x="20957" y="5154"/>
                </a:lnTo>
                <a:lnTo>
                  <a:pt x="20787" y="5051"/>
                </a:lnTo>
                <a:lnTo>
                  <a:pt x="20664" y="5066"/>
                </a:lnTo>
                <a:lnTo>
                  <a:pt x="20478" y="5004"/>
                </a:lnTo>
                <a:lnTo>
                  <a:pt x="20451" y="5100"/>
                </a:lnTo>
                <a:lnTo>
                  <a:pt x="20500" y="5238"/>
                </a:lnTo>
                <a:lnTo>
                  <a:pt x="20425" y="5307"/>
                </a:lnTo>
                <a:lnTo>
                  <a:pt x="20323" y="5120"/>
                </a:lnTo>
                <a:lnTo>
                  <a:pt x="20212" y="5141"/>
                </a:lnTo>
                <a:lnTo>
                  <a:pt x="20101" y="5100"/>
                </a:lnTo>
                <a:lnTo>
                  <a:pt x="19999" y="5107"/>
                </a:lnTo>
                <a:lnTo>
                  <a:pt x="19920" y="5148"/>
                </a:lnTo>
                <a:lnTo>
                  <a:pt x="19845" y="5085"/>
                </a:lnTo>
                <a:lnTo>
                  <a:pt x="19850" y="4920"/>
                </a:lnTo>
                <a:lnTo>
                  <a:pt x="19803" y="4826"/>
                </a:lnTo>
                <a:lnTo>
                  <a:pt x="19685" y="4783"/>
                </a:lnTo>
                <a:lnTo>
                  <a:pt x="19451" y="4826"/>
                </a:lnTo>
                <a:lnTo>
                  <a:pt x="19298" y="4645"/>
                </a:lnTo>
                <a:lnTo>
                  <a:pt x="19250" y="4501"/>
                </a:lnTo>
                <a:lnTo>
                  <a:pt x="18723" y="4336"/>
                </a:lnTo>
                <a:lnTo>
                  <a:pt x="18648" y="4448"/>
                </a:lnTo>
                <a:lnTo>
                  <a:pt x="18691" y="4673"/>
                </a:lnTo>
                <a:lnTo>
                  <a:pt x="18595" y="4639"/>
                </a:lnTo>
                <a:lnTo>
                  <a:pt x="18553" y="4707"/>
                </a:lnTo>
                <a:lnTo>
                  <a:pt x="18440" y="4632"/>
                </a:lnTo>
                <a:lnTo>
                  <a:pt x="18340" y="4695"/>
                </a:lnTo>
                <a:lnTo>
                  <a:pt x="18244" y="4585"/>
                </a:lnTo>
                <a:lnTo>
                  <a:pt x="18186" y="4832"/>
                </a:lnTo>
                <a:lnTo>
                  <a:pt x="18094" y="4735"/>
                </a:lnTo>
                <a:lnTo>
                  <a:pt x="18021" y="4551"/>
                </a:lnTo>
                <a:lnTo>
                  <a:pt x="18053" y="4448"/>
                </a:lnTo>
                <a:lnTo>
                  <a:pt x="18026" y="4282"/>
                </a:lnTo>
                <a:lnTo>
                  <a:pt x="17930" y="4145"/>
                </a:lnTo>
                <a:lnTo>
                  <a:pt x="17835" y="4145"/>
                </a:lnTo>
                <a:lnTo>
                  <a:pt x="17712" y="4095"/>
                </a:lnTo>
                <a:lnTo>
                  <a:pt x="17707" y="4295"/>
                </a:lnTo>
                <a:lnTo>
                  <a:pt x="17463" y="4254"/>
                </a:lnTo>
                <a:lnTo>
                  <a:pt x="17446" y="4130"/>
                </a:lnTo>
                <a:lnTo>
                  <a:pt x="17260" y="4089"/>
                </a:lnTo>
                <a:lnTo>
                  <a:pt x="17164" y="4130"/>
                </a:lnTo>
                <a:lnTo>
                  <a:pt x="17137" y="4198"/>
                </a:lnTo>
                <a:lnTo>
                  <a:pt x="17105" y="4027"/>
                </a:lnTo>
                <a:lnTo>
                  <a:pt x="17052" y="4076"/>
                </a:lnTo>
                <a:lnTo>
                  <a:pt x="16968" y="4007"/>
                </a:lnTo>
                <a:lnTo>
                  <a:pt x="16893" y="3967"/>
                </a:lnTo>
                <a:lnTo>
                  <a:pt x="16936" y="3883"/>
                </a:lnTo>
                <a:lnTo>
                  <a:pt x="17091" y="3726"/>
                </a:lnTo>
                <a:lnTo>
                  <a:pt x="17154" y="3636"/>
                </a:lnTo>
                <a:lnTo>
                  <a:pt x="17207" y="3554"/>
                </a:lnTo>
                <a:lnTo>
                  <a:pt x="17159" y="3436"/>
                </a:lnTo>
                <a:lnTo>
                  <a:pt x="17026" y="3279"/>
                </a:lnTo>
                <a:lnTo>
                  <a:pt x="16856" y="3271"/>
                </a:lnTo>
                <a:lnTo>
                  <a:pt x="16803" y="3354"/>
                </a:lnTo>
                <a:lnTo>
                  <a:pt x="16786" y="3189"/>
                </a:lnTo>
                <a:lnTo>
                  <a:pt x="16653" y="3142"/>
                </a:lnTo>
                <a:lnTo>
                  <a:pt x="16733" y="3058"/>
                </a:lnTo>
                <a:lnTo>
                  <a:pt x="16632" y="2949"/>
                </a:lnTo>
                <a:close/>
                <a:moveTo>
                  <a:pt x="4857" y="3052"/>
                </a:moveTo>
                <a:lnTo>
                  <a:pt x="4835" y="3189"/>
                </a:lnTo>
                <a:lnTo>
                  <a:pt x="4903" y="3292"/>
                </a:lnTo>
                <a:lnTo>
                  <a:pt x="5021" y="3333"/>
                </a:lnTo>
                <a:lnTo>
                  <a:pt x="5080" y="3470"/>
                </a:lnTo>
                <a:lnTo>
                  <a:pt x="5090" y="3623"/>
                </a:lnTo>
                <a:lnTo>
                  <a:pt x="5111" y="3780"/>
                </a:lnTo>
                <a:lnTo>
                  <a:pt x="5266" y="3870"/>
                </a:lnTo>
                <a:lnTo>
                  <a:pt x="5356" y="3904"/>
                </a:lnTo>
                <a:lnTo>
                  <a:pt x="5479" y="3904"/>
                </a:lnTo>
                <a:lnTo>
                  <a:pt x="5643" y="3855"/>
                </a:lnTo>
                <a:lnTo>
                  <a:pt x="5723" y="3889"/>
                </a:lnTo>
                <a:lnTo>
                  <a:pt x="5808" y="3829"/>
                </a:lnTo>
                <a:lnTo>
                  <a:pt x="5846" y="3752"/>
                </a:lnTo>
                <a:lnTo>
                  <a:pt x="5829" y="3636"/>
                </a:lnTo>
                <a:lnTo>
                  <a:pt x="5771" y="3520"/>
                </a:lnTo>
                <a:lnTo>
                  <a:pt x="5675" y="3498"/>
                </a:lnTo>
                <a:lnTo>
                  <a:pt x="5553" y="3526"/>
                </a:lnTo>
                <a:lnTo>
                  <a:pt x="5462" y="3589"/>
                </a:lnTo>
                <a:lnTo>
                  <a:pt x="5377" y="3567"/>
                </a:lnTo>
                <a:lnTo>
                  <a:pt x="5297" y="3554"/>
                </a:lnTo>
                <a:lnTo>
                  <a:pt x="5261" y="3477"/>
                </a:lnTo>
                <a:lnTo>
                  <a:pt x="5196" y="3408"/>
                </a:lnTo>
                <a:lnTo>
                  <a:pt x="5208" y="3292"/>
                </a:lnTo>
                <a:lnTo>
                  <a:pt x="5159" y="3183"/>
                </a:lnTo>
                <a:lnTo>
                  <a:pt x="5043" y="3183"/>
                </a:lnTo>
                <a:lnTo>
                  <a:pt x="4978" y="3080"/>
                </a:lnTo>
                <a:lnTo>
                  <a:pt x="4857" y="3052"/>
                </a:lnTo>
                <a:close/>
                <a:moveTo>
                  <a:pt x="14484" y="3127"/>
                </a:moveTo>
                <a:lnTo>
                  <a:pt x="14366" y="3176"/>
                </a:lnTo>
                <a:lnTo>
                  <a:pt x="14271" y="3292"/>
                </a:lnTo>
                <a:lnTo>
                  <a:pt x="14074" y="3354"/>
                </a:lnTo>
                <a:lnTo>
                  <a:pt x="13883" y="3554"/>
                </a:lnTo>
                <a:lnTo>
                  <a:pt x="13750" y="3711"/>
                </a:lnTo>
                <a:lnTo>
                  <a:pt x="13766" y="3842"/>
                </a:lnTo>
                <a:lnTo>
                  <a:pt x="13627" y="4082"/>
                </a:lnTo>
                <a:lnTo>
                  <a:pt x="13680" y="4117"/>
                </a:lnTo>
                <a:lnTo>
                  <a:pt x="13563" y="4336"/>
                </a:lnTo>
                <a:lnTo>
                  <a:pt x="13568" y="4473"/>
                </a:lnTo>
                <a:lnTo>
                  <a:pt x="13505" y="4529"/>
                </a:lnTo>
                <a:lnTo>
                  <a:pt x="13515" y="4660"/>
                </a:lnTo>
                <a:lnTo>
                  <a:pt x="13622" y="4722"/>
                </a:lnTo>
                <a:lnTo>
                  <a:pt x="13638" y="4826"/>
                </a:lnTo>
                <a:lnTo>
                  <a:pt x="13829" y="4851"/>
                </a:lnTo>
                <a:lnTo>
                  <a:pt x="13861" y="4832"/>
                </a:lnTo>
                <a:lnTo>
                  <a:pt x="13750" y="4639"/>
                </a:lnTo>
                <a:lnTo>
                  <a:pt x="13740" y="4439"/>
                </a:lnTo>
                <a:lnTo>
                  <a:pt x="13829" y="4192"/>
                </a:lnTo>
                <a:lnTo>
                  <a:pt x="13919" y="3932"/>
                </a:lnTo>
                <a:lnTo>
                  <a:pt x="14100" y="3657"/>
                </a:lnTo>
                <a:lnTo>
                  <a:pt x="14276" y="3511"/>
                </a:lnTo>
                <a:lnTo>
                  <a:pt x="14484" y="3361"/>
                </a:lnTo>
                <a:lnTo>
                  <a:pt x="14521" y="3258"/>
                </a:lnTo>
                <a:lnTo>
                  <a:pt x="14484" y="3127"/>
                </a:lnTo>
                <a:close/>
                <a:moveTo>
                  <a:pt x="4106" y="3176"/>
                </a:moveTo>
                <a:lnTo>
                  <a:pt x="4052" y="3299"/>
                </a:lnTo>
                <a:lnTo>
                  <a:pt x="4139" y="3595"/>
                </a:lnTo>
                <a:lnTo>
                  <a:pt x="4037" y="3567"/>
                </a:lnTo>
                <a:lnTo>
                  <a:pt x="3931" y="3389"/>
                </a:lnTo>
                <a:lnTo>
                  <a:pt x="3766" y="3279"/>
                </a:lnTo>
                <a:lnTo>
                  <a:pt x="3713" y="3367"/>
                </a:lnTo>
                <a:lnTo>
                  <a:pt x="3634" y="3670"/>
                </a:lnTo>
                <a:lnTo>
                  <a:pt x="3713" y="3717"/>
                </a:lnTo>
                <a:lnTo>
                  <a:pt x="3979" y="3683"/>
                </a:lnTo>
                <a:lnTo>
                  <a:pt x="3856" y="3814"/>
                </a:lnTo>
                <a:lnTo>
                  <a:pt x="3866" y="3904"/>
                </a:lnTo>
                <a:lnTo>
                  <a:pt x="3953" y="3898"/>
                </a:lnTo>
                <a:lnTo>
                  <a:pt x="4101" y="3773"/>
                </a:lnTo>
                <a:lnTo>
                  <a:pt x="4298" y="3732"/>
                </a:lnTo>
                <a:lnTo>
                  <a:pt x="4335" y="3589"/>
                </a:lnTo>
                <a:lnTo>
                  <a:pt x="4325" y="3443"/>
                </a:lnTo>
                <a:lnTo>
                  <a:pt x="4260" y="3430"/>
                </a:lnTo>
                <a:lnTo>
                  <a:pt x="4212" y="3477"/>
                </a:lnTo>
                <a:lnTo>
                  <a:pt x="4185" y="3367"/>
                </a:lnTo>
                <a:lnTo>
                  <a:pt x="4170" y="3217"/>
                </a:lnTo>
                <a:lnTo>
                  <a:pt x="4106" y="3176"/>
                </a:lnTo>
                <a:close/>
                <a:moveTo>
                  <a:pt x="4755" y="3202"/>
                </a:moveTo>
                <a:lnTo>
                  <a:pt x="4751" y="3245"/>
                </a:lnTo>
                <a:lnTo>
                  <a:pt x="4671" y="3223"/>
                </a:lnTo>
                <a:lnTo>
                  <a:pt x="4579" y="3333"/>
                </a:lnTo>
                <a:lnTo>
                  <a:pt x="4516" y="3327"/>
                </a:lnTo>
                <a:lnTo>
                  <a:pt x="4521" y="3567"/>
                </a:lnTo>
                <a:lnTo>
                  <a:pt x="4618" y="3539"/>
                </a:lnTo>
                <a:lnTo>
                  <a:pt x="4618" y="3717"/>
                </a:lnTo>
                <a:lnTo>
                  <a:pt x="4681" y="3760"/>
                </a:lnTo>
                <a:lnTo>
                  <a:pt x="4777" y="3732"/>
                </a:lnTo>
                <a:lnTo>
                  <a:pt x="4804" y="3511"/>
                </a:lnTo>
                <a:lnTo>
                  <a:pt x="4797" y="3354"/>
                </a:lnTo>
                <a:lnTo>
                  <a:pt x="4755" y="3202"/>
                </a:lnTo>
                <a:close/>
                <a:moveTo>
                  <a:pt x="18606" y="3389"/>
                </a:moveTo>
                <a:lnTo>
                  <a:pt x="18532" y="3451"/>
                </a:lnTo>
                <a:lnTo>
                  <a:pt x="18500" y="3657"/>
                </a:lnTo>
                <a:lnTo>
                  <a:pt x="18616" y="3842"/>
                </a:lnTo>
                <a:lnTo>
                  <a:pt x="18713" y="3780"/>
                </a:lnTo>
                <a:lnTo>
                  <a:pt x="18926" y="3786"/>
                </a:lnTo>
                <a:lnTo>
                  <a:pt x="18972" y="3567"/>
                </a:lnTo>
                <a:lnTo>
                  <a:pt x="18759" y="3402"/>
                </a:lnTo>
                <a:lnTo>
                  <a:pt x="18606" y="3389"/>
                </a:lnTo>
                <a:close/>
                <a:moveTo>
                  <a:pt x="4968" y="3539"/>
                </a:moveTo>
                <a:lnTo>
                  <a:pt x="4883" y="3623"/>
                </a:lnTo>
                <a:lnTo>
                  <a:pt x="4850" y="3752"/>
                </a:lnTo>
                <a:lnTo>
                  <a:pt x="4925" y="3829"/>
                </a:lnTo>
                <a:lnTo>
                  <a:pt x="5010" y="3848"/>
                </a:lnTo>
                <a:lnTo>
                  <a:pt x="5043" y="3739"/>
                </a:lnTo>
                <a:lnTo>
                  <a:pt x="5021" y="3642"/>
                </a:lnTo>
                <a:lnTo>
                  <a:pt x="4968" y="3539"/>
                </a:lnTo>
                <a:close/>
                <a:moveTo>
                  <a:pt x="19047" y="3589"/>
                </a:moveTo>
                <a:lnTo>
                  <a:pt x="19032" y="3683"/>
                </a:lnTo>
                <a:lnTo>
                  <a:pt x="19143" y="3795"/>
                </a:lnTo>
                <a:lnTo>
                  <a:pt x="19233" y="3820"/>
                </a:lnTo>
                <a:lnTo>
                  <a:pt x="19303" y="3711"/>
                </a:lnTo>
                <a:lnTo>
                  <a:pt x="19153" y="3629"/>
                </a:lnTo>
                <a:lnTo>
                  <a:pt x="19047" y="3589"/>
                </a:lnTo>
                <a:close/>
                <a:moveTo>
                  <a:pt x="3409" y="3889"/>
                </a:moveTo>
                <a:lnTo>
                  <a:pt x="3213" y="3932"/>
                </a:lnTo>
                <a:lnTo>
                  <a:pt x="3271" y="4104"/>
                </a:lnTo>
                <a:lnTo>
                  <a:pt x="3218" y="4276"/>
                </a:lnTo>
                <a:lnTo>
                  <a:pt x="3175" y="4482"/>
                </a:lnTo>
                <a:lnTo>
                  <a:pt x="3155" y="4564"/>
                </a:lnTo>
                <a:lnTo>
                  <a:pt x="3288" y="4688"/>
                </a:lnTo>
                <a:lnTo>
                  <a:pt x="3319" y="4791"/>
                </a:lnTo>
                <a:lnTo>
                  <a:pt x="3474" y="4673"/>
                </a:lnTo>
                <a:lnTo>
                  <a:pt x="3474" y="4576"/>
                </a:lnTo>
                <a:lnTo>
                  <a:pt x="3547" y="4405"/>
                </a:lnTo>
                <a:lnTo>
                  <a:pt x="3687" y="4220"/>
                </a:lnTo>
                <a:lnTo>
                  <a:pt x="3760" y="4158"/>
                </a:lnTo>
                <a:lnTo>
                  <a:pt x="3697" y="4042"/>
                </a:lnTo>
                <a:lnTo>
                  <a:pt x="3643" y="3967"/>
                </a:lnTo>
                <a:lnTo>
                  <a:pt x="3494" y="3951"/>
                </a:lnTo>
                <a:lnTo>
                  <a:pt x="3409" y="3889"/>
                </a:lnTo>
                <a:close/>
                <a:moveTo>
                  <a:pt x="4990" y="3979"/>
                </a:moveTo>
                <a:lnTo>
                  <a:pt x="4930" y="4055"/>
                </a:lnTo>
                <a:lnTo>
                  <a:pt x="4898" y="4164"/>
                </a:lnTo>
                <a:lnTo>
                  <a:pt x="4898" y="4295"/>
                </a:lnTo>
                <a:lnTo>
                  <a:pt x="4937" y="4516"/>
                </a:lnTo>
                <a:lnTo>
                  <a:pt x="5000" y="4523"/>
                </a:lnTo>
                <a:lnTo>
                  <a:pt x="5063" y="4336"/>
                </a:lnTo>
                <a:lnTo>
                  <a:pt x="5133" y="4289"/>
                </a:lnTo>
                <a:lnTo>
                  <a:pt x="5223" y="4055"/>
                </a:lnTo>
                <a:lnTo>
                  <a:pt x="5111" y="3986"/>
                </a:lnTo>
                <a:lnTo>
                  <a:pt x="4990" y="3979"/>
                </a:lnTo>
                <a:close/>
                <a:moveTo>
                  <a:pt x="4649" y="4055"/>
                </a:moveTo>
                <a:lnTo>
                  <a:pt x="4579" y="4186"/>
                </a:lnTo>
                <a:lnTo>
                  <a:pt x="4644" y="4357"/>
                </a:lnTo>
                <a:lnTo>
                  <a:pt x="4521" y="4323"/>
                </a:lnTo>
                <a:lnTo>
                  <a:pt x="4521" y="4405"/>
                </a:lnTo>
                <a:lnTo>
                  <a:pt x="4664" y="4598"/>
                </a:lnTo>
                <a:lnTo>
                  <a:pt x="4707" y="4688"/>
                </a:lnTo>
                <a:lnTo>
                  <a:pt x="4760" y="4707"/>
                </a:lnTo>
                <a:lnTo>
                  <a:pt x="4857" y="4611"/>
                </a:lnTo>
                <a:lnTo>
                  <a:pt x="4867" y="4392"/>
                </a:lnTo>
                <a:lnTo>
                  <a:pt x="4782" y="4282"/>
                </a:lnTo>
                <a:lnTo>
                  <a:pt x="4835" y="4158"/>
                </a:lnTo>
                <a:lnTo>
                  <a:pt x="4819" y="4082"/>
                </a:lnTo>
                <a:lnTo>
                  <a:pt x="4717" y="4117"/>
                </a:lnTo>
                <a:lnTo>
                  <a:pt x="4649" y="4055"/>
                </a:lnTo>
                <a:close/>
                <a:moveTo>
                  <a:pt x="18798" y="4055"/>
                </a:moveTo>
                <a:lnTo>
                  <a:pt x="18723" y="4076"/>
                </a:lnTo>
                <a:lnTo>
                  <a:pt x="18670" y="4186"/>
                </a:lnTo>
                <a:lnTo>
                  <a:pt x="18680" y="4198"/>
                </a:lnTo>
                <a:lnTo>
                  <a:pt x="18798" y="4226"/>
                </a:lnTo>
                <a:lnTo>
                  <a:pt x="18887" y="4226"/>
                </a:lnTo>
                <a:lnTo>
                  <a:pt x="18877" y="4158"/>
                </a:lnTo>
                <a:lnTo>
                  <a:pt x="18798" y="4055"/>
                </a:lnTo>
                <a:close/>
                <a:moveTo>
                  <a:pt x="5495" y="4070"/>
                </a:moveTo>
                <a:lnTo>
                  <a:pt x="5346" y="4138"/>
                </a:lnTo>
                <a:lnTo>
                  <a:pt x="5282" y="4248"/>
                </a:lnTo>
                <a:lnTo>
                  <a:pt x="5239" y="4473"/>
                </a:lnTo>
                <a:lnTo>
                  <a:pt x="5256" y="4714"/>
                </a:lnTo>
                <a:lnTo>
                  <a:pt x="5341" y="4714"/>
                </a:lnTo>
                <a:lnTo>
                  <a:pt x="5282" y="4826"/>
                </a:lnTo>
                <a:lnTo>
                  <a:pt x="5329" y="4901"/>
                </a:lnTo>
                <a:lnTo>
                  <a:pt x="5420" y="4935"/>
                </a:lnTo>
                <a:lnTo>
                  <a:pt x="5548" y="5004"/>
                </a:lnTo>
                <a:lnTo>
                  <a:pt x="5761" y="5051"/>
                </a:lnTo>
                <a:lnTo>
                  <a:pt x="5867" y="5023"/>
                </a:lnTo>
                <a:lnTo>
                  <a:pt x="5894" y="4954"/>
                </a:lnTo>
                <a:lnTo>
                  <a:pt x="5941" y="5032"/>
                </a:lnTo>
                <a:lnTo>
                  <a:pt x="5994" y="5045"/>
                </a:lnTo>
                <a:lnTo>
                  <a:pt x="6054" y="5176"/>
                </a:lnTo>
                <a:lnTo>
                  <a:pt x="6015" y="5229"/>
                </a:lnTo>
                <a:lnTo>
                  <a:pt x="6138" y="5307"/>
                </a:lnTo>
                <a:lnTo>
                  <a:pt x="6223" y="5401"/>
                </a:lnTo>
                <a:lnTo>
                  <a:pt x="6250" y="5470"/>
                </a:lnTo>
                <a:lnTo>
                  <a:pt x="6266" y="5560"/>
                </a:lnTo>
                <a:lnTo>
                  <a:pt x="6187" y="5745"/>
                </a:lnTo>
                <a:lnTo>
                  <a:pt x="6170" y="5835"/>
                </a:lnTo>
                <a:lnTo>
                  <a:pt x="6187" y="5904"/>
                </a:lnTo>
                <a:lnTo>
                  <a:pt x="6069" y="5925"/>
                </a:lnTo>
                <a:lnTo>
                  <a:pt x="5957" y="5925"/>
                </a:lnTo>
                <a:lnTo>
                  <a:pt x="5921" y="6063"/>
                </a:lnTo>
                <a:lnTo>
                  <a:pt x="5967" y="6116"/>
                </a:lnTo>
                <a:lnTo>
                  <a:pt x="6138" y="6088"/>
                </a:lnTo>
                <a:lnTo>
                  <a:pt x="6138" y="6041"/>
                </a:lnTo>
                <a:lnTo>
                  <a:pt x="6223" y="6123"/>
                </a:lnTo>
                <a:lnTo>
                  <a:pt x="6308" y="6213"/>
                </a:lnTo>
                <a:lnTo>
                  <a:pt x="6286" y="6260"/>
                </a:lnTo>
                <a:lnTo>
                  <a:pt x="6356" y="6344"/>
                </a:lnTo>
                <a:lnTo>
                  <a:pt x="6484" y="6440"/>
                </a:lnTo>
                <a:lnTo>
                  <a:pt x="6644" y="6501"/>
                </a:lnTo>
                <a:lnTo>
                  <a:pt x="6632" y="6447"/>
                </a:lnTo>
                <a:lnTo>
                  <a:pt x="6574" y="6344"/>
                </a:lnTo>
                <a:lnTo>
                  <a:pt x="6489" y="6200"/>
                </a:lnTo>
                <a:lnTo>
                  <a:pt x="6639" y="6337"/>
                </a:lnTo>
                <a:lnTo>
                  <a:pt x="6707" y="6378"/>
                </a:lnTo>
                <a:lnTo>
                  <a:pt x="6728" y="6260"/>
                </a:lnTo>
                <a:lnTo>
                  <a:pt x="6692" y="6088"/>
                </a:lnTo>
                <a:lnTo>
                  <a:pt x="6670" y="6047"/>
                </a:lnTo>
                <a:lnTo>
                  <a:pt x="6591" y="5966"/>
                </a:lnTo>
                <a:lnTo>
                  <a:pt x="6526" y="5856"/>
                </a:lnTo>
                <a:lnTo>
                  <a:pt x="6532" y="5753"/>
                </a:lnTo>
                <a:lnTo>
                  <a:pt x="6612" y="5732"/>
                </a:lnTo>
                <a:lnTo>
                  <a:pt x="6702" y="5904"/>
                </a:lnTo>
                <a:lnTo>
                  <a:pt x="6772" y="5985"/>
                </a:lnTo>
                <a:lnTo>
                  <a:pt x="6878" y="5773"/>
                </a:lnTo>
                <a:lnTo>
                  <a:pt x="6893" y="5635"/>
                </a:lnTo>
                <a:lnTo>
                  <a:pt x="6803" y="5629"/>
                </a:lnTo>
                <a:lnTo>
                  <a:pt x="6719" y="5444"/>
                </a:lnTo>
                <a:lnTo>
                  <a:pt x="6627" y="5401"/>
                </a:lnTo>
                <a:lnTo>
                  <a:pt x="6489" y="5272"/>
                </a:lnTo>
                <a:lnTo>
                  <a:pt x="6596" y="5169"/>
                </a:lnTo>
                <a:lnTo>
                  <a:pt x="6542" y="4969"/>
                </a:lnTo>
                <a:lnTo>
                  <a:pt x="6489" y="4879"/>
                </a:lnTo>
                <a:lnTo>
                  <a:pt x="6346" y="4791"/>
                </a:lnTo>
                <a:lnTo>
                  <a:pt x="6286" y="4639"/>
                </a:lnTo>
                <a:lnTo>
                  <a:pt x="6180" y="4695"/>
                </a:lnTo>
                <a:lnTo>
                  <a:pt x="6170" y="4591"/>
                </a:lnTo>
                <a:lnTo>
                  <a:pt x="6090" y="4473"/>
                </a:lnTo>
                <a:lnTo>
                  <a:pt x="5962" y="4344"/>
                </a:lnTo>
                <a:lnTo>
                  <a:pt x="5904" y="4448"/>
                </a:lnTo>
                <a:lnTo>
                  <a:pt x="5793" y="4516"/>
                </a:lnTo>
                <a:lnTo>
                  <a:pt x="5798" y="4351"/>
                </a:lnTo>
                <a:lnTo>
                  <a:pt x="5701" y="4082"/>
                </a:lnTo>
                <a:lnTo>
                  <a:pt x="5553" y="4192"/>
                </a:lnTo>
                <a:lnTo>
                  <a:pt x="5500" y="4398"/>
                </a:lnTo>
                <a:lnTo>
                  <a:pt x="5452" y="4241"/>
                </a:lnTo>
                <a:lnTo>
                  <a:pt x="5495" y="4070"/>
                </a:lnTo>
                <a:close/>
                <a:moveTo>
                  <a:pt x="5814" y="4082"/>
                </a:moveTo>
                <a:lnTo>
                  <a:pt x="5788" y="4095"/>
                </a:lnTo>
                <a:lnTo>
                  <a:pt x="5781" y="4192"/>
                </a:lnTo>
                <a:lnTo>
                  <a:pt x="5846" y="4329"/>
                </a:lnTo>
                <a:lnTo>
                  <a:pt x="5867" y="4344"/>
                </a:lnTo>
                <a:lnTo>
                  <a:pt x="5931" y="4310"/>
                </a:lnTo>
                <a:lnTo>
                  <a:pt x="5989" y="4317"/>
                </a:lnTo>
                <a:lnTo>
                  <a:pt x="6054" y="4323"/>
                </a:lnTo>
                <a:lnTo>
                  <a:pt x="6047" y="4254"/>
                </a:lnTo>
                <a:lnTo>
                  <a:pt x="5947" y="4110"/>
                </a:lnTo>
                <a:lnTo>
                  <a:pt x="5814" y="4082"/>
                </a:lnTo>
                <a:close/>
                <a:moveTo>
                  <a:pt x="4362" y="4110"/>
                </a:moveTo>
                <a:lnTo>
                  <a:pt x="4282" y="4123"/>
                </a:lnTo>
                <a:lnTo>
                  <a:pt x="4260" y="4158"/>
                </a:lnTo>
                <a:lnTo>
                  <a:pt x="4352" y="4344"/>
                </a:lnTo>
                <a:lnTo>
                  <a:pt x="4405" y="4173"/>
                </a:lnTo>
                <a:lnTo>
                  <a:pt x="4362" y="4110"/>
                </a:lnTo>
                <a:close/>
                <a:moveTo>
                  <a:pt x="3781" y="4198"/>
                </a:moveTo>
                <a:lnTo>
                  <a:pt x="3622" y="4357"/>
                </a:lnTo>
                <a:lnTo>
                  <a:pt x="3585" y="4454"/>
                </a:lnTo>
                <a:lnTo>
                  <a:pt x="3537" y="4639"/>
                </a:lnTo>
                <a:lnTo>
                  <a:pt x="3639" y="4701"/>
                </a:lnTo>
                <a:lnTo>
                  <a:pt x="3728" y="4695"/>
                </a:lnTo>
                <a:lnTo>
                  <a:pt x="3590" y="4791"/>
                </a:lnTo>
                <a:lnTo>
                  <a:pt x="3622" y="4873"/>
                </a:lnTo>
                <a:lnTo>
                  <a:pt x="3707" y="4879"/>
                </a:lnTo>
                <a:lnTo>
                  <a:pt x="3830" y="4860"/>
                </a:lnTo>
                <a:lnTo>
                  <a:pt x="3941" y="4914"/>
                </a:lnTo>
                <a:lnTo>
                  <a:pt x="3866" y="4954"/>
                </a:lnTo>
                <a:lnTo>
                  <a:pt x="3781" y="4941"/>
                </a:lnTo>
                <a:lnTo>
                  <a:pt x="3692" y="4982"/>
                </a:lnTo>
                <a:lnTo>
                  <a:pt x="3653" y="5004"/>
                </a:lnTo>
                <a:lnTo>
                  <a:pt x="3728" y="5176"/>
                </a:lnTo>
                <a:lnTo>
                  <a:pt x="3776" y="5148"/>
                </a:lnTo>
                <a:lnTo>
                  <a:pt x="3856" y="5210"/>
                </a:lnTo>
                <a:lnTo>
                  <a:pt x="3888" y="5307"/>
                </a:lnTo>
                <a:lnTo>
                  <a:pt x="3968" y="5292"/>
                </a:lnTo>
                <a:lnTo>
                  <a:pt x="4144" y="5257"/>
                </a:lnTo>
                <a:lnTo>
                  <a:pt x="4250" y="5182"/>
                </a:lnTo>
                <a:lnTo>
                  <a:pt x="4318" y="5176"/>
                </a:lnTo>
                <a:lnTo>
                  <a:pt x="4420" y="5229"/>
                </a:lnTo>
                <a:lnTo>
                  <a:pt x="4526" y="5264"/>
                </a:lnTo>
                <a:lnTo>
                  <a:pt x="4543" y="5182"/>
                </a:lnTo>
                <a:lnTo>
                  <a:pt x="4505" y="5100"/>
                </a:lnTo>
                <a:lnTo>
                  <a:pt x="4606" y="5085"/>
                </a:lnTo>
                <a:lnTo>
                  <a:pt x="4611" y="4989"/>
                </a:lnTo>
                <a:lnTo>
                  <a:pt x="4505" y="4886"/>
                </a:lnTo>
                <a:lnTo>
                  <a:pt x="4405" y="4770"/>
                </a:lnTo>
                <a:lnTo>
                  <a:pt x="4388" y="4604"/>
                </a:lnTo>
                <a:lnTo>
                  <a:pt x="4352" y="4364"/>
                </a:lnTo>
                <a:lnTo>
                  <a:pt x="4287" y="4261"/>
                </a:lnTo>
                <a:lnTo>
                  <a:pt x="4229" y="4220"/>
                </a:lnTo>
                <a:lnTo>
                  <a:pt x="4175" y="4254"/>
                </a:lnTo>
                <a:lnTo>
                  <a:pt x="4219" y="4516"/>
                </a:lnTo>
                <a:lnTo>
                  <a:pt x="4192" y="4619"/>
                </a:lnTo>
                <a:lnTo>
                  <a:pt x="4144" y="4370"/>
                </a:lnTo>
                <a:lnTo>
                  <a:pt x="4091" y="4289"/>
                </a:lnTo>
                <a:lnTo>
                  <a:pt x="4021" y="4420"/>
                </a:lnTo>
                <a:lnTo>
                  <a:pt x="3941" y="4289"/>
                </a:lnTo>
                <a:lnTo>
                  <a:pt x="3813" y="4370"/>
                </a:lnTo>
                <a:lnTo>
                  <a:pt x="3840" y="4248"/>
                </a:lnTo>
                <a:lnTo>
                  <a:pt x="3781" y="4198"/>
                </a:lnTo>
                <a:close/>
                <a:moveTo>
                  <a:pt x="4947" y="4551"/>
                </a:moveTo>
                <a:lnTo>
                  <a:pt x="4877" y="4722"/>
                </a:lnTo>
                <a:lnTo>
                  <a:pt x="4872" y="4976"/>
                </a:lnTo>
                <a:lnTo>
                  <a:pt x="4942" y="5066"/>
                </a:lnTo>
                <a:lnTo>
                  <a:pt x="5005" y="5195"/>
                </a:lnTo>
                <a:lnTo>
                  <a:pt x="4978" y="5401"/>
                </a:lnTo>
                <a:lnTo>
                  <a:pt x="4930" y="5395"/>
                </a:lnTo>
                <a:lnTo>
                  <a:pt x="4893" y="5554"/>
                </a:lnTo>
                <a:lnTo>
                  <a:pt x="4893" y="5367"/>
                </a:lnTo>
                <a:lnTo>
                  <a:pt x="4804" y="5298"/>
                </a:lnTo>
                <a:lnTo>
                  <a:pt x="4751" y="5332"/>
                </a:lnTo>
                <a:lnTo>
                  <a:pt x="4760" y="5457"/>
                </a:lnTo>
                <a:lnTo>
                  <a:pt x="4676" y="5457"/>
                </a:lnTo>
                <a:lnTo>
                  <a:pt x="4584" y="5485"/>
                </a:lnTo>
                <a:lnTo>
                  <a:pt x="4478" y="5395"/>
                </a:lnTo>
                <a:lnTo>
                  <a:pt x="4415" y="5410"/>
                </a:lnTo>
                <a:lnTo>
                  <a:pt x="4357" y="5298"/>
                </a:lnTo>
                <a:lnTo>
                  <a:pt x="4308" y="5251"/>
                </a:lnTo>
                <a:lnTo>
                  <a:pt x="4260" y="5272"/>
                </a:lnTo>
                <a:lnTo>
                  <a:pt x="4192" y="5285"/>
                </a:lnTo>
                <a:lnTo>
                  <a:pt x="4154" y="5354"/>
                </a:lnTo>
                <a:lnTo>
                  <a:pt x="4212" y="5435"/>
                </a:lnTo>
                <a:lnTo>
                  <a:pt x="4149" y="5539"/>
                </a:lnTo>
                <a:lnTo>
                  <a:pt x="4086" y="5423"/>
                </a:lnTo>
                <a:lnTo>
                  <a:pt x="4037" y="5457"/>
                </a:lnTo>
                <a:lnTo>
                  <a:pt x="3878" y="5478"/>
                </a:lnTo>
                <a:lnTo>
                  <a:pt x="3776" y="5435"/>
                </a:lnTo>
                <a:lnTo>
                  <a:pt x="3856" y="5332"/>
                </a:lnTo>
                <a:lnTo>
                  <a:pt x="3776" y="5229"/>
                </a:lnTo>
                <a:lnTo>
                  <a:pt x="3718" y="5244"/>
                </a:lnTo>
                <a:lnTo>
                  <a:pt x="3639" y="5210"/>
                </a:lnTo>
                <a:lnTo>
                  <a:pt x="3506" y="5126"/>
                </a:lnTo>
                <a:lnTo>
                  <a:pt x="3414" y="5038"/>
                </a:lnTo>
                <a:lnTo>
                  <a:pt x="3346" y="5023"/>
                </a:lnTo>
                <a:lnTo>
                  <a:pt x="3319" y="5092"/>
                </a:lnTo>
                <a:lnTo>
                  <a:pt x="3250" y="5126"/>
                </a:lnTo>
                <a:lnTo>
                  <a:pt x="3240" y="4963"/>
                </a:lnTo>
                <a:lnTo>
                  <a:pt x="3165" y="5107"/>
                </a:lnTo>
                <a:lnTo>
                  <a:pt x="3063" y="4914"/>
                </a:lnTo>
                <a:lnTo>
                  <a:pt x="3027" y="4886"/>
                </a:lnTo>
                <a:lnTo>
                  <a:pt x="3010" y="4989"/>
                </a:lnTo>
                <a:lnTo>
                  <a:pt x="2969" y="5045"/>
                </a:lnTo>
                <a:lnTo>
                  <a:pt x="2930" y="4948"/>
                </a:lnTo>
                <a:lnTo>
                  <a:pt x="2836" y="5004"/>
                </a:lnTo>
                <a:lnTo>
                  <a:pt x="2744" y="5100"/>
                </a:lnTo>
                <a:lnTo>
                  <a:pt x="2659" y="5079"/>
                </a:lnTo>
                <a:lnTo>
                  <a:pt x="2590" y="5141"/>
                </a:lnTo>
                <a:lnTo>
                  <a:pt x="2536" y="5229"/>
                </a:lnTo>
                <a:lnTo>
                  <a:pt x="2473" y="5210"/>
                </a:lnTo>
                <a:lnTo>
                  <a:pt x="2384" y="5107"/>
                </a:lnTo>
                <a:lnTo>
                  <a:pt x="2277" y="5057"/>
                </a:lnTo>
                <a:lnTo>
                  <a:pt x="2212" y="5023"/>
                </a:lnTo>
                <a:lnTo>
                  <a:pt x="2123" y="4963"/>
                </a:lnTo>
                <a:lnTo>
                  <a:pt x="2048" y="4997"/>
                </a:lnTo>
                <a:lnTo>
                  <a:pt x="2000" y="4969"/>
                </a:lnTo>
                <a:lnTo>
                  <a:pt x="1888" y="4948"/>
                </a:lnTo>
                <a:lnTo>
                  <a:pt x="1765" y="4879"/>
                </a:lnTo>
                <a:lnTo>
                  <a:pt x="1707" y="4901"/>
                </a:lnTo>
                <a:lnTo>
                  <a:pt x="1617" y="4860"/>
                </a:lnTo>
                <a:lnTo>
                  <a:pt x="1622" y="4810"/>
                </a:lnTo>
                <a:lnTo>
                  <a:pt x="1521" y="4798"/>
                </a:lnTo>
                <a:lnTo>
                  <a:pt x="1494" y="4838"/>
                </a:lnTo>
                <a:lnTo>
                  <a:pt x="1453" y="4735"/>
                </a:lnTo>
                <a:lnTo>
                  <a:pt x="1366" y="4688"/>
                </a:lnTo>
                <a:lnTo>
                  <a:pt x="1277" y="4810"/>
                </a:lnTo>
                <a:lnTo>
                  <a:pt x="1223" y="4798"/>
                </a:lnTo>
                <a:lnTo>
                  <a:pt x="1112" y="4894"/>
                </a:lnTo>
                <a:lnTo>
                  <a:pt x="1054" y="4920"/>
                </a:lnTo>
                <a:lnTo>
                  <a:pt x="994" y="5023"/>
                </a:lnTo>
                <a:lnTo>
                  <a:pt x="979" y="5135"/>
                </a:lnTo>
                <a:lnTo>
                  <a:pt x="904" y="5229"/>
                </a:lnTo>
                <a:lnTo>
                  <a:pt x="803" y="5238"/>
                </a:lnTo>
                <a:lnTo>
                  <a:pt x="771" y="5341"/>
                </a:lnTo>
                <a:lnTo>
                  <a:pt x="851" y="5410"/>
                </a:lnTo>
                <a:lnTo>
                  <a:pt x="904" y="5491"/>
                </a:lnTo>
                <a:lnTo>
                  <a:pt x="947" y="5588"/>
                </a:lnTo>
                <a:lnTo>
                  <a:pt x="1021" y="5663"/>
                </a:lnTo>
                <a:lnTo>
                  <a:pt x="1069" y="5779"/>
                </a:lnTo>
                <a:lnTo>
                  <a:pt x="941" y="5788"/>
                </a:lnTo>
                <a:lnTo>
                  <a:pt x="952" y="5691"/>
                </a:lnTo>
                <a:lnTo>
                  <a:pt x="904" y="5691"/>
                </a:lnTo>
                <a:lnTo>
                  <a:pt x="771" y="5788"/>
                </a:lnTo>
                <a:lnTo>
                  <a:pt x="691" y="5863"/>
                </a:lnTo>
                <a:lnTo>
                  <a:pt x="766" y="5966"/>
                </a:lnTo>
                <a:lnTo>
                  <a:pt x="793" y="6041"/>
                </a:lnTo>
                <a:lnTo>
                  <a:pt x="878" y="6082"/>
                </a:lnTo>
                <a:lnTo>
                  <a:pt x="957" y="6063"/>
                </a:lnTo>
                <a:lnTo>
                  <a:pt x="1006" y="6097"/>
                </a:lnTo>
                <a:lnTo>
                  <a:pt x="1021" y="6063"/>
                </a:lnTo>
                <a:lnTo>
                  <a:pt x="1085" y="6020"/>
                </a:lnTo>
                <a:lnTo>
                  <a:pt x="1122" y="6020"/>
                </a:lnTo>
                <a:lnTo>
                  <a:pt x="1074" y="6088"/>
                </a:lnTo>
                <a:lnTo>
                  <a:pt x="1112" y="6116"/>
                </a:lnTo>
                <a:lnTo>
                  <a:pt x="1122" y="6200"/>
                </a:lnTo>
                <a:lnTo>
                  <a:pt x="1074" y="6247"/>
                </a:lnTo>
                <a:lnTo>
                  <a:pt x="1032" y="6234"/>
                </a:lnTo>
                <a:lnTo>
                  <a:pt x="984" y="6316"/>
                </a:lnTo>
                <a:lnTo>
                  <a:pt x="947" y="6288"/>
                </a:lnTo>
                <a:lnTo>
                  <a:pt x="899" y="6303"/>
                </a:lnTo>
                <a:lnTo>
                  <a:pt x="878" y="6385"/>
                </a:lnTo>
                <a:lnTo>
                  <a:pt x="829" y="6481"/>
                </a:lnTo>
                <a:lnTo>
                  <a:pt x="808" y="6569"/>
                </a:lnTo>
                <a:lnTo>
                  <a:pt x="851" y="6638"/>
                </a:lnTo>
                <a:lnTo>
                  <a:pt x="851" y="6722"/>
                </a:lnTo>
                <a:lnTo>
                  <a:pt x="894" y="6763"/>
                </a:lnTo>
                <a:lnTo>
                  <a:pt x="941" y="6831"/>
                </a:lnTo>
                <a:lnTo>
                  <a:pt x="1016" y="6803"/>
                </a:lnTo>
                <a:lnTo>
                  <a:pt x="1054" y="6853"/>
                </a:lnTo>
                <a:lnTo>
                  <a:pt x="1047" y="6907"/>
                </a:lnTo>
                <a:lnTo>
                  <a:pt x="1047" y="6997"/>
                </a:lnTo>
                <a:lnTo>
                  <a:pt x="1085" y="6997"/>
                </a:lnTo>
                <a:lnTo>
                  <a:pt x="1144" y="6941"/>
                </a:lnTo>
                <a:lnTo>
                  <a:pt x="1165" y="7010"/>
                </a:lnTo>
                <a:lnTo>
                  <a:pt x="1180" y="6962"/>
                </a:lnTo>
                <a:lnTo>
                  <a:pt x="1218" y="7031"/>
                </a:lnTo>
                <a:lnTo>
                  <a:pt x="1250" y="6982"/>
                </a:lnTo>
                <a:lnTo>
                  <a:pt x="1272" y="7003"/>
                </a:lnTo>
                <a:lnTo>
                  <a:pt x="1340" y="6962"/>
                </a:lnTo>
                <a:lnTo>
                  <a:pt x="1308" y="7044"/>
                </a:lnTo>
                <a:lnTo>
                  <a:pt x="1298" y="7153"/>
                </a:lnTo>
                <a:lnTo>
                  <a:pt x="1255" y="7203"/>
                </a:lnTo>
                <a:lnTo>
                  <a:pt x="1240" y="7231"/>
                </a:lnTo>
                <a:lnTo>
                  <a:pt x="1160" y="7312"/>
                </a:lnTo>
                <a:lnTo>
                  <a:pt x="1134" y="7368"/>
                </a:lnTo>
                <a:lnTo>
                  <a:pt x="1059" y="7381"/>
                </a:lnTo>
                <a:lnTo>
                  <a:pt x="1001" y="7456"/>
                </a:lnTo>
                <a:lnTo>
                  <a:pt x="941" y="7497"/>
                </a:lnTo>
                <a:lnTo>
                  <a:pt x="878" y="7559"/>
                </a:lnTo>
                <a:lnTo>
                  <a:pt x="888" y="7581"/>
                </a:lnTo>
                <a:lnTo>
                  <a:pt x="984" y="7546"/>
                </a:lnTo>
                <a:lnTo>
                  <a:pt x="1032" y="7497"/>
                </a:lnTo>
                <a:lnTo>
                  <a:pt x="1095" y="7456"/>
                </a:lnTo>
                <a:lnTo>
                  <a:pt x="1149" y="7415"/>
                </a:lnTo>
                <a:lnTo>
                  <a:pt x="1187" y="7428"/>
                </a:lnTo>
                <a:lnTo>
                  <a:pt x="1255" y="7368"/>
                </a:lnTo>
                <a:lnTo>
                  <a:pt x="1277" y="7306"/>
                </a:lnTo>
                <a:lnTo>
                  <a:pt x="1366" y="7237"/>
                </a:lnTo>
                <a:lnTo>
                  <a:pt x="1383" y="7175"/>
                </a:lnTo>
                <a:lnTo>
                  <a:pt x="1441" y="7134"/>
                </a:lnTo>
                <a:lnTo>
                  <a:pt x="1499" y="7072"/>
                </a:lnTo>
                <a:lnTo>
                  <a:pt x="1559" y="6969"/>
                </a:lnTo>
                <a:lnTo>
                  <a:pt x="1516" y="6900"/>
                </a:lnTo>
                <a:lnTo>
                  <a:pt x="1596" y="6791"/>
                </a:lnTo>
                <a:lnTo>
                  <a:pt x="1639" y="6687"/>
                </a:lnTo>
                <a:lnTo>
                  <a:pt x="1712" y="6604"/>
                </a:lnTo>
                <a:lnTo>
                  <a:pt x="1729" y="6638"/>
                </a:lnTo>
                <a:lnTo>
                  <a:pt x="1666" y="6687"/>
                </a:lnTo>
                <a:lnTo>
                  <a:pt x="1639" y="6838"/>
                </a:lnTo>
                <a:lnTo>
                  <a:pt x="1649" y="6928"/>
                </a:lnTo>
                <a:lnTo>
                  <a:pt x="1712" y="6894"/>
                </a:lnTo>
                <a:lnTo>
                  <a:pt x="1765" y="6844"/>
                </a:lnTo>
                <a:lnTo>
                  <a:pt x="1830" y="6810"/>
                </a:lnTo>
                <a:lnTo>
                  <a:pt x="1867" y="6803"/>
                </a:lnTo>
                <a:lnTo>
                  <a:pt x="1852" y="6700"/>
                </a:lnTo>
                <a:lnTo>
                  <a:pt x="1915" y="6666"/>
                </a:lnTo>
                <a:lnTo>
                  <a:pt x="1990" y="6728"/>
                </a:lnTo>
                <a:lnTo>
                  <a:pt x="2101" y="6803"/>
                </a:lnTo>
                <a:lnTo>
                  <a:pt x="2181" y="6791"/>
                </a:lnTo>
                <a:lnTo>
                  <a:pt x="2282" y="6838"/>
                </a:lnTo>
                <a:lnTo>
                  <a:pt x="2340" y="6872"/>
                </a:lnTo>
                <a:lnTo>
                  <a:pt x="2463" y="7025"/>
                </a:lnTo>
                <a:lnTo>
                  <a:pt x="2531" y="7065"/>
                </a:lnTo>
                <a:lnTo>
                  <a:pt x="2623" y="7065"/>
                </a:lnTo>
                <a:lnTo>
                  <a:pt x="2681" y="7078"/>
                </a:lnTo>
                <a:lnTo>
                  <a:pt x="2708" y="7209"/>
                </a:lnTo>
                <a:lnTo>
                  <a:pt x="2787" y="7319"/>
                </a:lnTo>
                <a:lnTo>
                  <a:pt x="2802" y="7437"/>
                </a:lnTo>
                <a:lnTo>
                  <a:pt x="2851" y="7478"/>
                </a:lnTo>
                <a:lnTo>
                  <a:pt x="2882" y="7525"/>
                </a:lnTo>
                <a:lnTo>
                  <a:pt x="2889" y="7594"/>
                </a:lnTo>
                <a:lnTo>
                  <a:pt x="2957" y="7690"/>
                </a:lnTo>
                <a:lnTo>
                  <a:pt x="2969" y="7787"/>
                </a:lnTo>
                <a:lnTo>
                  <a:pt x="3042" y="7841"/>
                </a:lnTo>
                <a:lnTo>
                  <a:pt x="3032" y="7918"/>
                </a:lnTo>
                <a:lnTo>
                  <a:pt x="3063" y="8021"/>
                </a:lnTo>
                <a:lnTo>
                  <a:pt x="3170" y="8075"/>
                </a:lnTo>
                <a:lnTo>
                  <a:pt x="3213" y="8124"/>
                </a:lnTo>
                <a:lnTo>
                  <a:pt x="3324" y="8234"/>
                </a:lnTo>
                <a:lnTo>
                  <a:pt x="3334" y="8234"/>
                </a:lnTo>
                <a:lnTo>
                  <a:pt x="3356" y="8330"/>
                </a:lnTo>
                <a:lnTo>
                  <a:pt x="3361" y="8418"/>
                </a:lnTo>
                <a:lnTo>
                  <a:pt x="3351" y="8453"/>
                </a:lnTo>
                <a:lnTo>
                  <a:pt x="3319" y="8343"/>
                </a:lnTo>
                <a:lnTo>
                  <a:pt x="3235" y="8309"/>
                </a:lnTo>
                <a:lnTo>
                  <a:pt x="3228" y="8330"/>
                </a:lnTo>
                <a:lnTo>
                  <a:pt x="3245" y="8384"/>
                </a:lnTo>
                <a:lnTo>
                  <a:pt x="3261" y="8474"/>
                </a:lnTo>
                <a:lnTo>
                  <a:pt x="3271" y="8625"/>
                </a:lnTo>
                <a:lnTo>
                  <a:pt x="3261" y="8811"/>
                </a:lnTo>
                <a:lnTo>
                  <a:pt x="3235" y="8914"/>
                </a:lnTo>
                <a:lnTo>
                  <a:pt x="3255" y="8990"/>
                </a:lnTo>
                <a:lnTo>
                  <a:pt x="3255" y="9071"/>
                </a:lnTo>
                <a:lnTo>
                  <a:pt x="3245" y="9155"/>
                </a:lnTo>
                <a:lnTo>
                  <a:pt x="3276" y="9209"/>
                </a:lnTo>
                <a:lnTo>
                  <a:pt x="3281" y="9292"/>
                </a:lnTo>
                <a:lnTo>
                  <a:pt x="3329" y="9368"/>
                </a:lnTo>
                <a:lnTo>
                  <a:pt x="3351" y="9402"/>
                </a:lnTo>
                <a:lnTo>
                  <a:pt x="3351" y="9421"/>
                </a:lnTo>
                <a:lnTo>
                  <a:pt x="3399" y="9552"/>
                </a:lnTo>
                <a:lnTo>
                  <a:pt x="3457" y="9649"/>
                </a:lnTo>
                <a:lnTo>
                  <a:pt x="3462" y="9696"/>
                </a:lnTo>
                <a:lnTo>
                  <a:pt x="3479" y="9711"/>
                </a:lnTo>
                <a:lnTo>
                  <a:pt x="3532" y="9718"/>
                </a:lnTo>
                <a:lnTo>
                  <a:pt x="3554" y="9746"/>
                </a:lnTo>
                <a:lnTo>
                  <a:pt x="3585" y="9752"/>
                </a:lnTo>
                <a:lnTo>
                  <a:pt x="3590" y="9773"/>
                </a:lnTo>
                <a:lnTo>
                  <a:pt x="3622" y="9786"/>
                </a:lnTo>
                <a:lnTo>
                  <a:pt x="3660" y="9842"/>
                </a:lnTo>
                <a:lnTo>
                  <a:pt x="3670" y="9883"/>
                </a:lnTo>
                <a:lnTo>
                  <a:pt x="3692" y="9965"/>
                </a:lnTo>
                <a:lnTo>
                  <a:pt x="3718" y="10033"/>
                </a:lnTo>
                <a:lnTo>
                  <a:pt x="3740" y="10089"/>
                </a:lnTo>
                <a:lnTo>
                  <a:pt x="3760" y="10143"/>
                </a:lnTo>
                <a:lnTo>
                  <a:pt x="3798" y="10171"/>
                </a:lnTo>
                <a:lnTo>
                  <a:pt x="3840" y="10233"/>
                </a:lnTo>
                <a:lnTo>
                  <a:pt x="3840" y="10267"/>
                </a:lnTo>
                <a:lnTo>
                  <a:pt x="3820" y="10302"/>
                </a:lnTo>
                <a:lnTo>
                  <a:pt x="3793" y="10295"/>
                </a:lnTo>
                <a:lnTo>
                  <a:pt x="3786" y="10302"/>
                </a:lnTo>
                <a:lnTo>
                  <a:pt x="3825" y="10349"/>
                </a:lnTo>
                <a:lnTo>
                  <a:pt x="3856" y="10370"/>
                </a:lnTo>
                <a:lnTo>
                  <a:pt x="3873" y="10392"/>
                </a:lnTo>
                <a:lnTo>
                  <a:pt x="3883" y="10383"/>
                </a:lnTo>
                <a:lnTo>
                  <a:pt x="3919" y="10418"/>
                </a:lnTo>
                <a:lnTo>
                  <a:pt x="3946" y="10446"/>
                </a:lnTo>
                <a:lnTo>
                  <a:pt x="3958" y="10486"/>
                </a:lnTo>
                <a:lnTo>
                  <a:pt x="3958" y="10549"/>
                </a:lnTo>
                <a:lnTo>
                  <a:pt x="3984" y="10570"/>
                </a:lnTo>
                <a:lnTo>
                  <a:pt x="4026" y="10611"/>
                </a:lnTo>
                <a:lnTo>
                  <a:pt x="4064" y="10658"/>
                </a:lnTo>
                <a:lnTo>
                  <a:pt x="4079" y="10708"/>
                </a:lnTo>
                <a:lnTo>
                  <a:pt x="4091" y="10708"/>
                </a:lnTo>
                <a:lnTo>
                  <a:pt x="4117" y="10680"/>
                </a:lnTo>
                <a:lnTo>
                  <a:pt x="4117" y="10667"/>
                </a:lnTo>
                <a:lnTo>
                  <a:pt x="4096" y="10624"/>
                </a:lnTo>
                <a:lnTo>
                  <a:pt x="4074" y="10590"/>
                </a:lnTo>
                <a:lnTo>
                  <a:pt x="4047" y="10590"/>
                </a:lnTo>
                <a:lnTo>
                  <a:pt x="4042" y="10542"/>
                </a:lnTo>
                <a:lnTo>
                  <a:pt x="4026" y="10508"/>
                </a:lnTo>
                <a:lnTo>
                  <a:pt x="4011" y="10467"/>
                </a:lnTo>
                <a:lnTo>
                  <a:pt x="3989" y="10392"/>
                </a:lnTo>
                <a:lnTo>
                  <a:pt x="3953" y="10349"/>
                </a:lnTo>
                <a:lnTo>
                  <a:pt x="3941" y="10315"/>
                </a:lnTo>
                <a:lnTo>
                  <a:pt x="3919" y="10295"/>
                </a:lnTo>
                <a:lnTo>
                  <a:pt x="3909" y="10239"/>
                </a:lnTo>
                <a:lnTo>
                  <a:pt x="3899" y="10239"/>
                </a:lnTo>
                <a:lnTo>
                  <a:pt x="3893" y="10212"/>
                </a:lnTo>
                <a:lnTo>
                  <a:pt x="3883" y="10205"/>
                </a:lnTo>
                <a:lnTo>
                  <a:pt x="3873" y="10186"/>
                </a:lnTo>
                <a:lnTo>
                  <a:pt x="3830" y="10130"/>
                </a:lnTo>
                <a:lnTo>
                  <a:pt x="3808" y="10096"/>
                </a:lnTo>
                <a:lnTo>
                  <a:pt x="3803" y="10027"/>
                </a:lnTo>
                <a:lnTo>
                  <a:pt x="3798" y="9986"/>
                </a:lnTo>
                <a:lnTo>
                  <a:pt x="3803" y="9952"/>
                </a:lnTo>
                <a:lnTo>
                  <a:pt x="3840" y="9971"/>
                </a:lnTo>
                <a:lnTo>
                  <a:pt x="3856" y="9971"/>
                </a:lnTo>
                <a:lnTo>
                  <a:pt x="3899" y="10005"/>
                </a:lnTo>
                <a:lnTo>
                  <a:pt x="3899" y="10040"/>
                </a:lnTo>
                <a:lnTo>
                  <a:pt x="3919" y="10102"/>
                </a:lnTo>
                <a:lnTo>
                  <a:pt x="3953" y="10171"/>
                </a:lnTo>
                <a:lnTo>
                  <a:pt x="3953" y="10199"/>
                </a:lnTo>
                <a:lnTo>
                  <a:pt x="3979" y="10239"/>
                </a:lnTo>
                <a:lnTo>
                  <a:pt x="4016" y="10280"/>
                </a:lnTo>
                <a:lnTo>
                  <a:pt x="4047" y="10289"/>
                </a:lnTo>
                <a:lnTo>
                  <a:pt x="4059" y="10349"/>
                </a:lnTo>
                <a:lnTo>
                  <a:pt x="4096" y="10392"/>
                </a:lnTo>
                <a:lnTo>
                  <a:pt x="4127" y="10411"/>
                </a:lnTo>
                <a:lnTo>
                  <a:pt x="4117" y="10461"/>
                </a:lnTo>
                <a:lnTo>
                  <a:pt x="4127" y="10480"/>
                </a:lnTo>
                <a:lnTo>
                  <a:pt x="4175" y="10514"/>
                </a:lnTo>
                <a:lnTo>
                  <a:pt x="4207" y="10570"/>
                </a:lnTo>
                <a:lnTo>
                  <a:pt x="4265" y="10632"/>
                </a:lnTo>
                <a:lnTo>
                  <a:pt x="4313" y="10714"/>
                </a:lnTo>
                <a:lnTo>
                  <a:pt x="4335" y="10755"/>
                </a:lnTo>
                <a:lnTo>
                  <a:pt x="4340" y="10783"/>
                </a:lnTo>
                <a:lnTo>
                  <a:pt x="4362" y="10824"/>
                </a:lnTo>
                <a:lnTo>
                  <a:pt x="4362" y="10852"/>
                </a:lnTo>
                <a:lnTo>
                  <a:pt x="4345" y="10873"/>
                </a:lnTo>
                <a:lnTo>
                  <a:pt x="4352" y="10892"/>
                </a:lnTo>
                <a:lnTo>
                  <a:pt x="4335" y="10899"/>
                </a:lnTo>
                <a:lnTo>
                  <a:pt x="4345" y="10942"/>
                </a:lnTo>
                <a:lnTo>
                  <a:pt x="4378" y="10989"/>
                </a:lnTo>
                <a:lnTo>
                  <a:pt x="4436" y="11036"/>
                </a:lnTo>
                <a:lnTo>
                  <a:pt x="4463" y="11071"/>
                </a:lnTo>
                <a:lnTo>
                  <a:pt x="4521" y="11099"/>
                </a:lnTo>
                <a:lnTo>
                  <a:pt x="4553" y="11099"/>
                </a:lnTo>
                <a:lnTo>
                  <a:pt x="4569" y="11120"/>
                </a:lnTo>
                <a:lnTo>
                  <a:pt x="4618" y="11161"/>
                </a:lnTo>
                <a:lnTo>
                  <a:pt x="4686" y="11195"/>
                </a:lnTo>
                <a:lnTo>
                  <a:pt x="4729" y="11208"/>
                </a:lnTo>
                <a:lnTo>
                  <a:pt x="4782" y="11242"/>
                </a:lnTo>
                <a:lnTo>
                  <a:pt x="4824" y="11257"/>
                </a:lnTo>
                <a:lnTo>
                  <a:pt x="4867" y="11277"/>
                </a:lnTo>
                <a:lnTo>
                  <a:pt x="4898" y="11270"/>
                </a:lnTo>
                <a:lnTo>
                  <a:pt x="4947" y="11242"/>
                </a:lnTo>
                <a:lnTo>
                  <a:pt x="4978" y="11236"/>
                </a:lnTo>
                <a:lnTo>
                  <a:pt x="5026" y="11257"/>
                </a:lnTo>
                <a:lnTo>
                  <a:pt x="5053" y="11277"/>
                </a:lnTo>
                <a:lnTo>
                  <a:pt x="5123" y="11367"/>
                </a:lnTo>
                <a:lnTo>
                  <a:pt x="5154" y="11395"/>
                </a:lnTo>
                <a:lnTo>
                  <a:pt x="5181" y="11414"/>
                </a:lnTo>
                <a:lnTo>
                  <a:pt x="5218" y="11414"/>
                </a:lnTo>
                <a:lnTo>
                  <a:pt x="5244" y="11429"/>
                </a:lnTo>
                <a:lnTo>
                  <a:pt x="5261" y="11442"/>
                </a:lnTo>
                <a:lnTo>
                  <a:pt x="5292" y="11449"/>
                </a:lnTo>
                <a:lnTo>
                  <a:pt x="5319" y="11464"/>
                </a:lnTo>
                <a:lnTo>
                  <a:pt x="5341" y="11470"/>
                </a:lnTo>
                <a:lnTo>
                  <a:pt x="5372" y="11470"/>
                </a:lnTo>
                <a:lnTo>
                  <a:pt x="5377" y="11457"/>
                </a:lnTo>
                <a:lnTo>
                  <a:pt x="5399" y="11464"/>
                </a:lnTo>
                <a:lnTo>
                  <a:pt x="5409" y="11483"/>
                </a:lnTo>
                <a:lnTo>
                  <a:pt x="5404" y="11492"/>
                </a:lnTo>
                <a:lnTo>
                  <a:pt x="5394" y="11476"/>
                </a:lnTo>
                <a:lnTo>
                  <a:pt x="5389" y="11492"/>
                </a:lnTo>
                <a:lnTo>
                  <a:pt x="5415" y="11526"/>
                </a:lnTo>
                <a:lnTo>
                  <a:pt x="5442" y="11545"/>
                </a:lnTo>
                <a:lnTo>
                  <a:pt x="5452" y="11573"/>
                </a:lnTo>
                <a:lnTo>
                  <a:pt x="5479" y="11607"/>
                </a:lnTo>
                <a:lnTo>
                  <a:pt x="5500" y="11629"/>
                </a:lnTo>
                <a:lnTo>
                  <a:pt x="5489" y="11642"/>
                </a:lnTo>
                <a:lnTo>
                  <a:pt x="5505" y="11655"/>
                </a:lnTo>
                <a:lnTo>
                  <a:pt x="5495" y="11676"/>
                </a:lnTo>
                <a:lnTo>
                  <a:pt x="5495" y="11704"/>
                </a:lnTo>
                <a:lnTo>
                  <a:pt x="5505" y="11717"/>
                </a:lnTo>
                <a:lnTo>
                  <a:pt x="5522" y="11723"/>
                </a:lnTo>
                <a:lnTo>
                  <a:pt x="5537" y="11745"/>
                </a:lnTo>
                <a:lnTo>
                  <a:pt x="5548" y="11732"/>
                </a:lnTo>
                <a:lnTo>
                  <a:pt x="5542" y="11704"/>
                </a:lnTo>
                <a:lnTo>
                  <a:pt x="5558" y="11717"/>
                </a:lnTo>
                <a:lnTo>
                  <a:pt x="5563" y="11745"/>
                </a:lnTo>
                <a:lnTo>
                  <a:pt x="5585" y="11751"/>
                </a:lnTo>
                <a:lnTo>
                  <a:pt x="5607" y="11766"/>
                </a:lnTo>
                <a:lnTo>
                  <a:pt x="5621" y="11786"/>
                </a:lnTo>
                <a:lnTo>
                  <a:pt x="5621" y="11801"/>
                </a:lnTo>
                <a:lnTo>
                  <a:pt x="5616" y="11814"/>
                </a:lnTo>
                <a:lnTo>
                  <a:pt x="5628" y="11827"/>
                </a:lnTo>
                <a:lnTo>
                  <a:pt x="5660" y="11848"/>
                </a:lnTo>
                <a:lnTo>
                  <a:pt x="5670" y="11861"/>
                </a:lnTo>
                <a:lnTo>
                  <a:pt x="5670" y="11842"/>
                </a:lnTo>
                <a:lnTo>
                  <a:pt x="5696" y="11842"/>
                </a:lnTo>
                <a:lnTo>
                  <a:pt x="5713" y="11848"/>
                </a:lnTo>
                <a:lnTo>
                  <a:pt x="5735" y="11854"/>
                </a:lnTo>
                <a:lnTo>
                  <a:pt x="5744" y="11889"/>
                </a:lnTo>
                <a:lnTo>
                  <a:pt x="5766" y="11889"/>
                </a:lnTo>
                <a:lnTo>
                  <a:pt x="5771" y="11876"/>
                </a:lnTo>
                <a:lnTo>
                  <a:pt x="5781" y="11923"/>
                </a:lnTo>
                <a:lnTo>
                  <a:pt x="5808" y="11917"/>
                </a:lnTo>
                <a:lnTo>
                  <a:pt x="5819" y="11910"/>
                </a:lnTo>
                <a:lnTo>
                  <a:pt x="5834" y="11895"/>
                </a:lnTo>
                <a:lnTo>
                  <a:pt x="5808" y="11854"/>
                </a:lnTo>
                <a:lnTo>
                  <a:pt x="5814" y="11842"/>
                </a:lnTo>
                <a:lnTo>
                  <a:pt x="5824" y="11842"/>
                </a:lnTo>
                <a:lnTo>
                  <a:pt x="5851" y="11820"/>
                </a:lnTo>
                <a:lnTo>
                  <a:pt x="5861" y="11792"/>
                </a:lnTo>
                <a:lnTo>
                  <a:pt x="5887" y="11786"/>
                </a:lnTo>
                <a:lnTo>
                  <a:pt x="5914" y="11807"/>
                </a:lnTo>
                <a:lnTo>
                  <a:pt x="5926" y="11835"/>
                </a:lnTo>
                <a:lnTo>
                  <a:pt x="5941" y="11842"/>
                </a:lnTo>
                <a:lnTo>
                  <a:pt x="5926" y="11861"/>
                </a:lnTo>
                <a:lnTo>
                  <a:pt x="5941" y="11904"/>
                </a:lnTo>
                <a:lnTo>
                  <a:pt x="5957" y="11923"/>
                </a:lnTo>
                <a:lnTo>
                  <a:pt x="5984" y="11964"/>
                </a:lnTo>
                <a:lnTo>
                  <a:pt x="5989" y="12026"/>
                </a:lnTo>
                <a:lnTo>
                  <a:pt x="5979" y="12048"/>
                </a:lnTo>
                <a:lnTo>
                  <a:pt x="5989" y="12116"/>
                </a:lnTo>
                <a:lnTo>
                  <a:pt x="5979" y="12157"/>
                </a:lnTo>
                <a:lnTo>
                  <a:pt x="6000" y="12179"/>
                </a:lnTo>
                <a:lnTo>
                  <a:pt x="5979" y="12220"/>
                </a:lnTo>
                <a:lnTo>
                  <a:pt x="5957" y="12260"/>
                </a:lnTo>
                <a:lnTo>
                  <a:pt x="5926" y="12267"/>
                </a:lnTo>
                <a:lnTo>
                  <a:pt x="5914" y="12295"/>
                </a:lnTo>
                <a:lnTo>
                  <a:pt x="5914" y="12335"/>
                </a:lnTo>
                <a:lnTo>
                  <a:pt x="5894" y="12335"/>
                </a:lnTo>
                <a:lnTo>
                  <a:pt x="5899" y="12363"/>
                </a:lnTo>
                <a:lnTo>
                  <a:pt x="5861" y="12391"/>
                </a:lnTo>
                <a:lnTo>
                  <a:pt x="5829" y="12404"/>
                </a:lnTo>
                <a:lnTo>
                  <a:pt x="5834" y="12439"/>
                </a:lnTo>
                <a:lnTo>
                  <a:pt x="5814" y="12488"/>
                </a:lnTo>
                <a:lnTo>
                  <a:pt x="5803" y="12535"/>
                </a:lnTo>
                <a:lnTo>
                  <a:pt x="5781" y="12542"/>
                </a:lnTo>
                <a:lnTo>
                  <a:pt x="5793" y="12610"/>
                </a:lnTo>
                <a:lnTo>
                  <a:pt x="5776" y="12632"/>
                </a:lnTo>
                <a:lnTo>
                  <a:pt x="5814" y="12666"/>
                </a:lnTo>
                <a:lnTo>
                  <a:pt x="5834" y="12632"/>
                </a:lnTo>
                <a:lnTo>
                  <a:pt x="5846" y="12666"/>
                </a:lnTo>
                <a:lnTo>
                  <a:pt x="5819" y="12720"/>
                </a:lnTo>
                <a:lnTo>
                  <a:pt x="5771" y="12769"/>
                </a:lnTo>
                <a:lnTo>
                  <a:pt x="5749" y="12823"/>
                </a:lnTo>
                <a:lnTo>
                  <a:pt x="5781" y="12892"/>
                </a:lnTo>
                <a:lnTo>
                  <a:pt x="5761" y="12926"/>
                </a:lnTo>
                <a:lnTo>
                  <a:pt x="5803" y="12954"/>
                </a:lnTo>
                <a:lnTo>
                  <a:pt x="5851" y="13003"/>
                </a:lnTo>
                <a:lnTo>
                  <a:pt x="5867" y="13064"/>
                </a:lnTo>
                <a:lnTo>
                  <a:pt x="5887" y="13098"/>
                </a:lnTo>
                <a:lnTo>
                  <a:pt x="5947" y="13250"/>
                </a:lnTo>
                <a:lnTo>
                  <a:pt x="6005" y="13388"/>
                </a:lnTo>
                <a:lnTo>
                  <a:pt x="6054" y="13491"/>
                </a:lnTo>
                <a:lnTo>
                  <a:pt x="6042" y="13510"/>
                </a:lnTo>
                <a:lnTo>
                  <a:pt x="6069" y="13572"/>
                </a:lnTo>
                <a:lnTo>
                  <a:pt x="6112" y="13622"/>
                </a:lnTo>
                <a:lnTo>
                  <a:pt x="6218" y="13710"/>
                </a:lnTo>
                <a:lnTo>
                  <a:pt x="6335" y="13785"/>
                </a:lnTo>
                <a:lnTo>
                  <a:pt x="6340" y="13819"/>
                </a:lnTo>
                <a:lnTo>
                  <a:pt x="6399" y="13862"/>
                </a:lnTo>
                <a:lnTo>
                  <a:pt x="6409" y="13978"/>
                </a:lnTo>
                <a:lnTo>
                  <a:pt x="6414" y="14109"/>
                </a:lnTo>
                <a:lnTo>
                  <a:pt x="6393" y="14288"/>
                </a:lnTo>
                <a:lnTo>
                  <a:pt x="6378" y="14459"/>
                </a:lnTo>
                <a:lnTo>
                  <a:pt x="6366" y="14625"/>
                </a:lnTo>
                <a:lnTo>
                  <a:pt x="6330" y="14728"/>
                </a:lnTo>
                <a:lnTo>
                  <a:pt x="6340" y="14831"/>
                </a:lnTo>
                <a:lnTo>
                  <a:pt x="6320" y="14906"/>
                </a:lnTo>
                <a:lnTo>
                  <a:pt x="6335" y="15037"/>
                </a:lnTo>
                <a:lnTo>
                  <a:pt x="6308" y="15168"/>
                </a:lnTo>
                <a:lnTo>
                  <a:pt x="6271" y="15318"/>
                </a:lnTo>
                <a:lnTo>
                  <a:pt x="6233" y="15469"/>
                </a:lnTo>
                <a:lnTo>
                  <a:pt x="6207" y="15469"/>
                </a:lnTo>
                <a:lnTo>
                  <a:pt x="6213" y="15580"/>
                </a:lnTo>
                <a:lnTo>
                  <a:pt x="6228" y="15668"/>
                </a:lnTo>
                <a:lnTo>
                  <a:pt x="6202" y="15737"/>
                </a:lnTo>
                <a:lnTo>
                  <a:pt x="6187" y="15924"/>
                </a:lnTo>
                <a:lnTo>
                  <a:pt x="6165" y="16068"/>
                </a:lnTo>
                <a:lnTo>
                  <a:pt x="6202" y="16081"/>
                </a:lnTo>
                <a:lnTo>
                  <a:pt x="6218" y="15958"/>
                </a:lnTo>
                <a:lnTo>
                  <a:pt x="6260" y="15978"/>
                </a:lnTo>
                <a:lnTo>
                  <a:pt x="6228" y="16199"/>
                </a:lnTo>
                <a:lnTo>
                  <a:pt x="6165" y="16156"/>
                </a:lnTo>
                <a:lnTo>
                  <a:pt x="6143" y="16336"/>
                </a:lnTo>
                <a:lnTo>
                  <a:pt x="6090" y="16431"/>
                </a:lnTo>
                <a:lnTo>
                  <a:pt x="6175" y="16465"/>
                </a:lnTo>
                <a:lnTo>
                  <a:pt x="6117" y="16549"/>
                </a:lnTo>
                <a:lnTo>
                  <a:pt x="6090" y="16659"/>
                </a:lnTo>
                <a:lnTo>
                  <a:pt x="6100" y="16858"/>
                </a:lnTo>
                <a:lnTo>
                  <a:pt x="6127" y="16933"/>
                </a:lnTo>
                <a:lnTo>
                  <a:pt x="6112" y="17002"/>
                </a:lnTo>
                <a:lnTo>
                  <a:pt x="6127" y="17084"/>
                </a:lnTo>
                <a:lnTo>
                  <a:pt x="6202" y="17152"/>
                </a:lnTo>
                <a:lnTo>
                  <a:pt x="6271" y="17243"/>
                </a:lnTo>
                <a:lnTo>
                  <a:pt x="6335" y="17283"/>
                </a:lnTo>
                <a:lnTo>
                  <a:pt x="6361" y="17277"/>
                </a:lnTo>
                <a:lnTo>
                  <a:pt x="6366" y="17161"/>
                </a:lnTo>
                <a:lnTo>
                  <a:pt x="6419" y="17118"/>
                </a:lnTo>
                <a:lnTo>
                  <a:pt x="6453" y="17084"/>
                </a:lnTo>
                <a:lnTo>
                  <a:pt x="6499" y="17084"/>
                </a:lnTo>
                <a:lnTo>
                  <a:pt x="6526" y="17092"/>
                </a:lnTo>
                <a:lnTo>
                  <a:pt x="6489" y="17024"/>
                </a:lnTo>
                <a:lnTo>
                  <a:pt x="6468" y="16899"/>
                </a:lnTo>
                <a:lnTo>
                  <a:pt x="6494" y="16843"/>
                </a:lnTo>
                <a:lnTo>
                  <a:pt x="6547" y="16796"/>
                </a:lnTo>
                <a:lnTo>
                  <a:pt x="6586" y="16659"/>
                </a:lnTo>
                <a:lnTo>
                  <a:pt x="6654" y="16596"/>
                </a:lnTo>
                <a:lnTo>
                  <a:pt x="6670" y="16493"/>
                </a:lnTo>
                <a:lnTo>
                  <a:pt x="6617" y="16474"/>
                </a:lnTo>
                <a:lnTo>
                  <a:pt x="6559" y="16390"/>
                </a:lnTo>
                <a:lnTo>
                  <a:pt x="6574" y="16315"/>
                </a:lnTo>
                <a:lnTo>
                  <a:pt x="6622" y="16259"/>
                </a:lnTo>
                <a:lnTo>
                  <a:pt x="6675" y="16259"/>
                </a:lnTo>
                <a:lnTo>
                  <a:pt x="6692" y="16199"/>
                </a:lnTo>
                <a:lnTo>
                  <a:pt x="6702" y="16096"/>
                </a:lnTo>
                <a:lnTo>
                  <a:pt x="6745" y="16034"/>
                </a:lnTo>
                <a:lnTo>
                  <a:pt x="6798" y="15999"/>
                </a:lnTo>
                <a:lnTo>
                  <a:pt x="6782" y="15943"/>
                </a:lnTo>
                <a:lnTo>
                  <a:pt x="6750" y="15978"/>
                </a:lnTo>
                <a:lnTo>
                  <a:pt x="6712" y="15950"/>
                </a:lnTo>
                <a:lnTo>
                  <a:pt x="6702" y="15847"/>
                </a:lnTo>
                <a:lnTo>
                  <a:pt x="6724" y="15821"/>
                </a:lnTo>
                <a:lnTo>
                  <a:pt x="6782" y="15862"/>
                </a:lnTo>
                <a:lnTo>
                  <a:pt x="6840" y="15847"/>
                </a:lnTo>
                <a:lnTo>
                  <a:pt x="6878" y="15812"/>
                </a:lnTo>
                <a:lnTo>
                  <a:pt x="6866" y="15759"/>
                </a:lnTo>
                <a:lnTo>
                  <a:pt x="6878" y="15690"/>
                </a:lnTo>
                <a:lnTo>
                  <a:pt x="6866" y="15628"/>
                </a:lnTo>
                <a:lnTo>
                  <a:pt x="6931" y="15641"/>
                </a:lnTo>
                <a:lnTo>
                  <a:pt x="7048" y="15621"/>
                </a:lnTo>
                <a:lnTo>
                  <a:pt x="7132" y="15565"/>
                </a:lnTo>
                <a:lnTo>
                  <a:pt x="7191" y="15449"/>
                </a:lnTo>
                <a:lnTo>
                  <a:pt x="7191" y="15400"/>
                </a:lnTo>
                <a:lnTo>
                  <a:pt x="7154" y="15359"/>
                </a:lnTo>
                <a:lnTo>
                  <a:pt x="7164" y="15297"/>
                </a:lnTo>
                <a:lnTo>
                  <a:pt x="7091" y="15215"/>
                </a:lnTo>
                <a:lnTo>
                  <a:pt x="7096" y="15168"/>
                </a:lnTo>
                <a:lnTo>
                  <a:pt x="7127" y="15222"/>
                </a:lnTo>
                <a:lnTo>
                  <a:pt x="7171" y="15215"/>
                </a:lnTo>
                <a:lnTo>
                  <a:pt x="7224" y="15256"/>
                </a:lnTo>
                <a:lnTo>
                  <a:pt x="7255" y="15250"/>
                </a:lnTo>
                <a:lnTo>
                  <a:pt x="7297" y="15263"/>
                </a:lnTo>
                <a:lnTo>
                  <a:pt x="7362" y="15215"/>
                </a:lnTo>
                <a:lnTo>
                  <a:pt x="7388" y="15160"/>
                </a:lnTo>
                <a:lnTo>
                  <a:pt x="7425" y="15106"/>
                </a:lnTo>
                <a:lnTo>
                  <a:pt x="7452" y="15022"/>
                </a:lnTo>
                <a:lnTo>
                  <a:pt x="7495" y="14981"/>
                </a:lnTo>
                <a:lnTo>
                  <a:pt x="7543" y="14913"/>
                </a:lnTo>
                <a:lnTo>
                  <a:pt x="7611" y="14756"/>
                </a:lnTo>
                <a:lnTo>
                  <a:pt x="7649" y="14713"/>
                </a:lnTo>
                <a:lnTo>
                  <a:pt x="7664" y="14666"/>
                </a:lnTo>
                <a:lnTo>
                  <a:pt x="7676" y="14584"/>
                </a:lnTo>
                <a:lnTo>
                  <a:pt x="7664" y="14535"/>
                </a:lnTo>
                <a:lnTo>
                  <a:pt x="7676" y="14472"/>
                </a:lnTo>
                <a:lnTo>
                  <a:pt x="7722" y="14391"/>
                </a:lnTo>
                <a:lnTo>
                  <a:pt x="7792" y="14328"/>
                </a:lnTo>
                <a:lnTo>
                  <a:pt x="7855" y="14300"/>
                </a:lnTo>
                <a:lnTo>
                  <a:pt x="7899" y="14266"/>
                </a:lnTo>
                <a:lnTo>
                  <a:pt x="7988" y="14232"/>
                </a:lnTo>
                <a:lnTo>
                  <a:pt x="8053" y="14232"/>
                </a:lnTo>
                <a:lnTo>
                  <a:pt x="8068" y="14185"/>
                </a:lnTo>
                <a:lnTo>
                  <a:pt x="8116" y="14150"/>
                </a:lnTo>
                <a:lnTo>
                  <a:pt x="8121" y="14069"/>
                </a:lnTo>
                <a:lnTo>
                  <a:pt x="8181" y="13965"/>
                </a:lnTo>
                <a:lnTo>
                  <a:pt x="8191" y="13854"/>
                </a:lnTo>
                <a:lnTo>
                  <a:pt x="8213" y="13828"/>
                </a:lnTo>
                <a:lnTo>
                  <a:pt x="8218" y="13772"/>
                </a:lnTo>
                <a:lnTo>
                  <a:pt x="8234" y="13656"/>
                </a:lnTo>
                <a:lnTo>
                  <a:pt x="8228" y="13510"/>
                </a:lnTo>
                <a:lnTo>
                  <a:pt x="8244" y="13450"/>
                </a:lnTo>
                <a:lnTo>
                  <a:pt x="8261" y="13450"/>
                </a:lnTo>
                <a:lnTo>
                  <a:pt x="8303" y="13388"/>
                </a:lnTo>
                <a:lnTo>
                  <a:pt x="8341" y="13298"/>
                </a:lnTo>
                <a:lnTo>
                  <a:pt x="8426" y="13195"/>
                </a:lnTo>
                <a:lnTo>
                  <a:pt x="8452" y="13141"/>
                </a:lnTo>
                <a:lnTo>
                  <a:pt x="8479" y="13016"/>
                </a:lnTo>
                <a:lnTo>
                  <a:pt x="8467" y="12969"/>
                </a:lnTo>
                <a:lnTo>
                  <a:pt x="8447" y="12879"/>
                </a:lnTo>
                <a:lnTo>
                  <a:pt x="8426" y="12851"/>
                </a:lnTo>
                <a:lnTo>
                  <a:pt x="8377" y="12851"/>
                </a:lnTo>
                <a:lnTo>
                  <a:pt x="8329" y="12823"/>
                </a:lnTo>
                <a:lnTo>
                  <a:pt x="8254" y="12741"/>
                </a:lnTo>
                <a:lnTo>
                  <a:pt x="8170" y="12679"/>
                </a:lnTo>
                <a:lnTo>
                  <a:pt x="8085" y="12686"/>
                </a:lnTo>
                <a:lnTo>
                  <a:pt x="7968" y="12645"/>
                </a:lnTo>
                <a:lnTo>
                  <a:pt x="7904" y="12666"/>
                </a:lnTo>
                <a:lnTo>
                  <a:pt x="7909" y="12625"/>
                </a:lnTo>
                <a:lnTo>
                  <a:pt x="7882" y="12582"/>
                </a:lnTo>
                <a:lnTo>
                  <a:pt x="7787" y="12535"/>
                </a:lnTo>
                <a:lnTo>
                  <a:pt x="7713" y="12507"/>
                </a:lnTo>
                <a:lnTo>
                  <a:pt x="7669" y="12557"/>
                </a:lnTo>
                <a:lnTo>
                  <a:pt x="7664" y="12479"/>
                </a:lnTo>
                <a:lnTo>
                  <a:pt x="7563" y="12473"/>
                </a:lnTo>
                <a:lnTo>
                  <a:pt x="7543" y="12445"/>
                </a:lnTo>
                <a:lnTo>
                  <a:pt x="7590" y="12385"/>
                </a:lnTo>
                <a:lnTo>
                  <a:pt x="7585" y="12335"/>
                </a:lnTo>
                <a:lnTo>
                  <a:pt x="7558" y="12323"/>
                </a:lnTo>
                <a:lnTo>
                  <a:pt x="7521" y="12192"/>
                </a:lnTo>
                <a:lnTo>
                  <a:pt x="7510" y="12151"/>
                </a:lnTo>
                <a:lnTo>
                  <a:pt x="7490" y="12157"/>
                </a:lnTo>
                <a:lnTo>
                  <a:pt x="7478" y="12123"/>
                </a:lnTo>
                <a:lnTo>
                  <a:pt x="7420" y="12061"/>
                </a:lnTo>
                <a:lnTo>
                  <a:pt x="7372" y="12041"/>
                </a:lnTo>
                <a:lnTo>
                  <a:pt x="7357" y="12033"/>
                </a:lnTo>
                <a:lnTo>
                  <a:pt x="7292" y="12013"/>
                </a:lnTo>
                <a:lnTo>
                  <a:pt x="7244" y="12020"/>
                </a:lnTo>
                <a:lnTo>
                  <a:pt x="7239" y="12033"/>
                </a:lnTo>
                <a:lnTo>
                  <a:pt x="7171" y="12020"/>
                </a:lnTo>
                <a:lnTo>
                  <a:pt x="7144" y="11992"/>
                </a:lnTo>
                <a:lnTo>
                  <a:pt x="7111" y="11951"/>
                </a:lnTo>
                <a:lnTo>
                  <a:pt x="7091" y="11951"/>
                </a:lnTo>
                <a:lnTo>
                  <a:pt x="7091" y="11917"/>
                </a:lnTo>
                <a:lnTo>
                  <a:pt x="7053" y="11861"/>
                </a:lnTo>
                <a:lnTo>
                  <a:pt x="7016" y="11835"/>
                </a:lnTo>
                <a:lnTo>
                  <a:pt x="6994" y="11820"/>
                </a:lnTo>
                <a:lnTo>
                  <a:pt x="6963" y="11820"/>
                </a:lnTo>
                <a:lnTo>
                  <a:pt x="6951" y="11758"/>
                </a:lnTo>
                <a:lnTo>
                  <a:pt x="6910" y="11723"/>
                </a:lnTo>
                <a:lnTo>
                  <a:pt x="6861" y="11717"/>
                </a:lnTo>
                <a:lnTo>
                  <a:pt x="6840" y="11683"/>
                </a:lnTo>
                <a:lnTo>
                  <a:pt x="6893" y="11655"/>
                </a:lnTo>
                <a:lnTo>
                  <a:pt x="6825" y="11663"/>
                </a:lnTo>
                <a:lnTo>
                  <a:pt x="6750" y="11663"/>
                </a:lnTo>
                <a:lnTo>
                  <a:pt x="6750" y="11683"/>
                </a:lnTo>
                <a:lnTo>
                  <a:pt x="6719" y="11704"/>
                </a:lnTo>
                <a:lnTo>
                  <a:pt x="6670" y="11698"/>
                </a:lnTo>
                <a:lnTo>
                  <a:pt x="6639" y="11663"/>
                </a:lnTo>
                <a:lnTo>
                  <a:pt x="6574" y="11670"/>
                </a:lnTo>
                <a:lnTo>
                  <a:pt x="6521" y="11670"/>
                </a:lnTo>
                <a:lnTo>
                  <a:pt x="6521" y="11642"/>
                </a:lnTo>
                <a:lnTo>
                  <a:pt x="6484" y="11601"/>
                </a:lnTo>
                <a:lnTo>
                  <a:pt x="6441" y="11601"/>
                </a:lnTo>
                <a:lnTo>
                  <a:pt x="6419" y="11545"/>
                </a:lnTo>
                <a:lnTo>
                  <a:pt x="6399" y="11573"/>
                </a:lnTo>
                <a:lnTo>
                  <a:pt x="6409" y="11607"/>
                </a:lnTo>
                <a:lnTo>
                  <a:pt x="6335" y="11642"/>
                </a:lnTo>
                <a:lnTo>
                  <a:pt x="6340" y="11698"/>
                </a:lnTo>
                <a:lnTo>
                  <a:pt x="6356" y="11723"/>
                </a:lnTo>
                <a:lnTo>
                  <a:pt x="6346" y="11779"/>
                </a:lnTo>
                <a:lnTo>
                  <a:pt x="6320" y="11786"/>
                </a:lnTo>
                <a:lnTo>
                  <a:pt x="6298" y="11723"/>
                </a:lnTo>
                <a:lnTo>
                  <a:pt x="6325" y="11676"/>
                </a:lnTo>
                <a:lnTo>
                  <a:pt x="6325" y="11642"/>
                </a:lnTo>
                <a:lnTo>
                  <a:pt x="6303" y="11607"/>
                </a:lnTo>
                <a:lnTo>
                  <a:pt x="6340" y="11595"/>
                </a:lnTo>
                <a:lnTo>
                  <a:pt x="6340" y="11580"/>
                </a:lnTo>
                <a:lnTo>
                  <a:pt x="6351" y="11552"/>
                </a:lnTo>
                <a:lnTo>
                  <a:pt x="6335" y="11532"/>
                </a:lnTo>
                <a:lnTo>
                  <a:pt x="6313" y="11526"/>
                </a:lnTo>
                <a:lnTo>
                  <a:pt x="6286" y="11567"/>
                </a:lnTo>
                <a:lnTo>
                  <a:pt x="6266" y="11580"/>
                </a:lnTo>
                <a:lnTo>
                  <a:pt x="6218" y="11620"/>
                </a:lnTo>
                <a:lnTo>
                  <a:pt x="6175" y="11614"/>
                </a:lnTo>
                <a:lnTo>
                  <a:pt x="6170" y="11629"/>
                </a:lnTo>
                <a:lnTo>
                  <a:pt x="6133" y="11629"/>
                </a:lnTo>
                <a:lnTo>
                  <a:pt x="6100" y="11663"/>
                </a:lnTo>
                <a:lnTo>
                  <a:pt x="6090" y="11732"/>
                </a:lnTo>
                <a:lnTo>
                  <a:pt x="6085" y="11751"/>
                </a:lnTo>
                <a:lnTo>
                  <a:pt x="6064" y="11766"/>
                </a:lnTo>
                <a:lnTo>
                  <a:pt x="6020" y="11814"/>
                </a:lnTo>
                <a:lnTo>
                  <a:pt x="5989" y="11814"/>
                </a:lnTo>
                <a:lnTo>
                  <a:pt x="5967" y="11792"/>
                </a:lnTo>
                <a:lnTo>
                  <a:pt x="5947" y="11773"/>
                </a:lnTo>
                <a:lnTo>
                  <a:pt x="5921" y="11758"/>
                </a:lnTo>
                <a:lnTo>
                  <a:pt x="5887" y="11751"/>
                </a:lnTo>
                <a:lnTo>
                  <a:pt x="5894" y="11745"/>
                </a:lnTo>
                <a:lnTo>
                  <a:pt x="5861" y="11745"/>
                </a:lnTo>
                <a:lnTo>
                  <a:pt x="5841" y="11766"/>
                </a:lnTo>
                <a:lnTo>
                  <a:pt x="5803" y="11779"/>
                </a:lnTo>
                <a:lnTo>
                  <a:pt x="5781" y="11801"/>
                </a:lnTo>
                <a:lnTo>
                  <a:pt x="5749" y="11807"/>
                </a:lnTo>
                <a:lnTo>
                  <a:pt x="5735" y="11786"/>
                </a:lnTo>
                <a:lnTo>
                  <a:pt x="5728" y="11792"/>
                </a:lnTo>
                <a:lnTo>
                  <a:pt x="5708" y="11786"/>
                </a:lnTo>
                <a:lnTo>
                  <a:pt x="5708" y="11773"/>
                </a:lnTo>
                <a:lnTo>
                  <a:pt x="5686" y="11745"/>
                </a:lnTo>
                <a:lnTo>
                  <a:pt x="5660" y="11711"/>
                </a:lnTo>
                <a:lnTo>
                  <a:pt x="5638" y="11683"/>
                </a:lnTo>
                <a:lnTo>
                  <a:pt x="5621" y="11642"/>
                </a:lnTo>
                <a:lnTo>
                  <a:pt x="5612" y="11629"/>
                </a:lnTo>
                <a:lnTo>
                  <a:pt x="5612" y="11607"/>
                </a:lnTo>
                <a:lnTo>
                  <a:pt x="5621" y="11586"/>
                </a:lnTo>
                <a:lnTo>
                  <a:pt x="5616" y="11567"/>
                </a:lnTo>
                <a:lnTo>
                  <a:pt x="5621" y="11539"/>
                </a:lnTo>
                <a:lnTo>
                  <a:pt x="5633" y="11526"/>
                </a:lnTo>
                <a:lnTo>
                  <a:pt x="5633" y="11492"/>
                </a:lnTo>
                <a:lnTo>
                  <a:pt x="5628" y="11476"/>
                </a:lnTo>
                <a:lnTo>
                  <a:pt x="5628" y="11442"/>
                </a:lnTo>
                <a:lnTo>
                  <a:pt x="5633" y="11408"/>
                </a:lnTo>
                <a:lnTo>
                  <a:pt x="5648" y="11380"/>
                </a:lnTo>
                <a:lnTo>
                  <a:pt x="5643" y="11354"/>
                </a:lnTo>
                <a:lnTo>
                  <a:pt x="5643" y="11339"/>
                </a:lnTo>
                <a:lnTo>
                  <a:pt x="5648" y="11326"/>
                </a:lnTo>
                <a:lnTo>
                  <a:pt x="5638" y="11305"/>
                </a:lnTo>
                <a:lnTo>
                  <a:pt x="5616" y="11298"/>
                </a:lnTo>
                <a:lnTo>
                  <a:pt x="5595" y="11277"/>
                </a:lnTo>
                <a:lnTo>
                  <a:pt x="5580" y="11264"/>
                </a:lnTo>
                <a:lnTo>
                  <a:pt x="5568" y="11264"/>
                </a:lnTo>
                <a:lnTo>
                  <a:pt x="5542" y="11251"/>
                </a:lnTo>
                <a:lnTo>
                  <a:pt x="5532" y="11257"/>
                </a:lnTo>
                <a:lnTo>
                  <a:pt x="5515" y="11257"/>
                </a:lnTo>
                <a:lnTo>
                  <a:pt x="5505" y="11257"/>
                </a:lnTo>
                <a:lnTo>
                  <a:pt x="5484" y="11251"/>
                </a:lnTo>
                <a:lnTo>
                  <a:pt x="5479" y="11257"/>
                </a:lnTo>
                <a:lnTo>
                  <a:pt x="5457" y="11270"/>
                </a:lnTo>
                <a:lnTo>
                  <a:pt x="5430" y="11270"/>
                </a:lnTo>
                <a:lnTo>
                  <a:pt x="5404" y="11264"/>
                </a:lnTo>
                <a:lnTo>
                  <a:pt x="5394" y="11264"/>
                </a:lnTo>
                <a:lnTo>
                  <a:pt x="5389" y="11264"/>
                </a:lnTo>
                <a:lnTo>
                  <a:pt x="5372" y="11264"/>
                </a:lnTo>
                <a:lnTo>
                  <a:pt x="5362" y="11277"/>
                </a:lnTo>
                <a:lnTo>
                  <a:pt x="5356" y="11270"/>
                </a:lnTo>
                <a:lnTo>
                  <a:pt x="5336" y="11264"/>
                </a:lnTo>
                <a:lnTo>
                  <a:pt x="5336" y="11270"/>
                </a:lnTo>
                <a:lnTo>
                  <a:pt x="5314" y="11257"/>
                </a:lnTo>
                <a:lnTo>
                  <a:pt x="5324" y="11230"/>
                </a:lnTo>
                <a:lnTo>
                  <a:pt x="5336" y="11230"/>
                </a:lnTo>
                <a:lnTo>
                  <a:pt x="5346" y="11208"/>
                </a:lnTo>
                <a:lnTo>
                  <a:pt x="5356" y="11167"/>
                </a:lnTo>
                <a:lnTo>
                  <a:pt x="5351" y="11161"/>
                </a:lnTo>
                <a:lnTo>
                  <a:pt x="5356" y="11133"/>
                </a:lnTo>
                <a:lnTo>
                  <a:pt x="5351" y="11120"/>
                </a:lnTo>
                <a:lnTo>
                  <a:pt x="5362" y="11086"/>
                </a:lnTo>
                <a:lnTo>
                  <a:pt x="5362" y="11064"/>
                </a:lnTo>
                <a:lnTo>
                  <a:pt x="5351" y="11064"/>
                </a:lnTo>
                <a:lnTo>
                  <a:pt x="5351" y="11058"/>
                </a:lnTo>
                <a:lnTo>
                  <a:pt x="5362" y="11051"/>
                </a:lnTo>
                <a:lnTo>
                  <a:pt x="5377" y="11071"/>
                </a:lnTo>
                <a:lnTo>
                  <a:pt x="5394" y="11010"/>
                </a:lnTo>
                <a:lnTo>
                  <a:pt x="5399" y="10976"/>
                </a:lnTo>
                <a:lnTo>
                  <a:pt x="5389" y="10961"/>
                </a:lnTo>
                <a:lnTo>
                  <a:pt x="5404" y="10914"/>
                </a:lnTo>
                <a:lnTo>
                  <a:pt x="5435" y="10864"/>
                </a:lnTo>
                <a:lnTo>
                  <a:pt x="5435" y="10830"/>
                </a:lnTo>
                <a:lnTo>
                  <a:pt x="5425" y="10811"/>
                </a:lnTo>
                <a:lnTo>
                  <a:pt x="5389" y="10817"/>
                </a:lnTo>
                <a:lnTo>
                  <a:pt x="5336" y="10817"/>
                </a:lnTo>
                <a:lnTo>
                  <a:pt x="5276" y="10839"/>
                </a:lnTo>
                <a:lnTo>
                  <a:pt x="5234" y="10858"/>
                </a:lnTo>
                <a:lnTo>
                  <a:pt x="5223" y="10879"/>
                </a:lnTo>
                <a:lnTo>
                  <a:pt x="5218" y="10948"/>
                </a:lnTo>
                <a:lnTo>
                  <a:pt x="5208" y="10995"/>
                </a:lnTo>
                <a:lnTo>
                  <a:pt x="5169" y="11023"/>
                </a:lnTo>
                <a:lnTo>
                  <a:pt x="5133" y="11036"/>
                </a:lnTo>
                <a:lnTo>
                  <a:pt x="5090" y="11051"/>
                </a:lnTo>
                <a:lnTo>
                  <a:pt x="5043" y="11058"/>
                </a:lnTo>
                <a:lnTo>
                  <a:pt x="4995" y="11086"/>
                </a:lnTo>
                <a:lnTo>
                  <a:pt x="4968" y="11051"/>
                </a:lnTo>
                <a:lnTo>
                  <a:pt x="4903" y="11030"/>
                </a:lnTo>
                <a:lnTo>
                  <a:pt x="4883" y="10989"/>
                </a:lnTo>
                <a:lnTo>
                  <a:pt x="4872" y="10948"/>
                </a:lnTo>
                <a:lnTo>
                  <a:pt x="4830" y="10886"/>
                </a:lnTo>
                <a:lnTo>
                  <a:pt x="4819" y="10824"/>
                </a:lnTo>
                <a:lnTo>
                  <a:pt x="4804" y="10783"/>
                </a:lnTo>
                <a:lnTo>
                  <a:pt x="4792" y="10742"/>
                </a:lnTo>
                <a:lnTo>
                  <a:pt x="4797" y="10701"/>
                </a:lnTo>
                <a:lnTo>
                  <a:pt x="4804" y="10590"/>
                </a:lnTo>
                <a:lnTo>
                  <a:pt x="4814" y="10529"/>
                </a:lnTo>
                <a:lnTo>
                  <a:pt x="4835" y="10461"/>
                </a:lnTo>
                <a:lnTo>
                  <a:pt x="4824" y="10433"/>
                </a:lnTo>
                <a:lnTo>
                  <a:pt x="4819" y="10392"/>
                </a:lnTo>
                <a:lnTo>
                  <a:pt x="4819" y="10330"/>
                </a:lnTo>
                <a:lnTo>
                  <a:pt x="4835" y="10295"/>
                </a:lnTo>
                <a:lnTo>
                  <a:pt x="4867" y="10255"/>
                </a:lnTo>
                <a:lnTo>
                  <a:pt x="4925" y="10212"/>
                </a:lnTo>
                <a:lnTo>
                  <a:pt x="4978" y="10151"/>
                </a:lnTo>
                <a:lnTo>
                  <a:pt x="5026" y="10130"/>
                </a:lnTo>
                <a:lnTo>
                  <a:pt x="5063" y="10124"/>
                </a:lnTo>
                <a:lnTo>
                  <a:pt x="5106" y="10143"/>
                </a:lnTo>
                <a:lnTo>
                  <a:pt x="5154" y="10136"/>
                </a:lnTo>
                <a:lnTo>
                  <a:pt x="5203" y="10177"/>
                </a:lnTo>
                <a:lnTo>
                  <a:pt x="5244" y="10186"/>
                </a:lnTo>
                <a:lnTo>
                  <a:pt x="5266" y="10164"/>
                </a:lnTo>
                <a:lnTo>
                  <a:pt x="5287" y="10177"/>
                </a:lnTo>
                <a:lnTo>
                  <a:pt x="5297" y="10171"/>
                </a:lnTo>
                <a:lnTo>
                  <a:pt x="5282" y="10151"/>
                </a:lnTo>
                <a:lnTo>
                  <a:pt x="5287" y="10117"/>
                </a:lnTo>
                <a:lnTo>
                  <a:pt x="5276" y="10089"/>
                </a:lnTo>
                <a:lnTo>
                  <a:pt x="5297" y="10083"/>
                </a:lnTo>
                <a:lnTo>
                  <a:pt x="5346" y="10074"/>
                </a:lnTo>
                <a:lnTo>
                  <a:pt x="5394" y="10083"/>
                </a:lnTo>
                <a:lnTo>
                  <a:pt x="5462" y="10074"/>
                </a:lnTo>
                <a:lnTo>
                  <a:pt x="5500" y="10096"/>
                </a:lnTo>
                <a:lnTo>
                  <a:pt x="5527" y="10136"/>
                </a:lnTo>
                <a:lnTo>
                  <a:pt x="5537" y="10136"/>
                </a:lnTo>
                <a:lnTo>
                  <a:pt x="5595" y="10096"/>
                </a:lnTo>
                <a:lnTo>
                  <a:pt x="5616" y="10108"/>
                </a:lnTo>
                <a:lnTo>
                  <a:pt x="5665" y="10186"/>
                </a:lnTo>
                <a:lnTo>
                  <a:pt x="5681" y="10233"/>
                </a:lnTo>
                <a:lnTo>
                  <a:pt x="5670" y="10289"/>
                </a:lnTo>
                <a:lnTo>
                  <a:pt x="5675" y="10323"/>
                </a:lnTo>
                <a:lnTo>
                  <a:pt x="5701" y="10383"/>
                </a:lnTo>
                <a:lnTo>
                  <a:pt x="5735" y="10461"/>
                </a:lnTo>
                <a:lnTo>
                  <a:pt x="5754" y="10474"/>
                </a:lnTo>
                <a:lnTo>
                  <a:pt x="5766" y="10514"/>
                </a:lnTo>
                <a:lnTo>
                  <a:pt x="5793" y="10521"/>
                </a:lnTo>
                <a:lnTo>
                  <a:pt x="5814" y="10514"/>
                </a:lnTo>
                <a:lnTo>
                  <a:pt x="5824" y="10461"/>
                </a:lnTo>
                <a:lnTo>
                  <a:pt x="5829" y="10433"/>
                </a:lnTo>
                <a:lnTo>
                  <a:pt x="5829" y="10370"/>
                </a:lnTo>
                <a:lnTo>
                  <a:pt x="5803" y="10274"/>
                </a:lnTo>
                <a:lnTo>
                  <a:pt x="5803" y="10239"/>
                </a:lnTo>
                <a:lnTo>
                  <a:pt x="5776" y="10177"/>
                </a:lnTo>
                <a:lnTo>
                  <a:pt x="5761" y="10102"/>
                </a:lnTo>
                <a:lnTo>
                  <a:pt x="5749" y="10040"/>
                </a:lnTo>
                <a:lnTo>
                  <a:pt x="5754" y="9980"/>
                </a:lnTo>
                <a:lnTo>
                  <a:pt x="5781" y="9930"/>
                </a:lnTo>
                <a:lnTo>
                  <a:pt x="5819" y="9889"/>
                </a:lnTo>
                <a:lnTo>
                  <a:pt x="5882" y="9827"/>
                </a:lnTo>
                <a:lnTo>
                  <a:pt x="5887" y="9799"/>
                </a:lnTo>
                <a:lnTo>
                  <a:pt x="5921" y="9765"/>
                </a:lnTo>
                <a:lnTo>
                  <a:pt x="5947" y="9758"/>
                </a:lnTo>
                <a:lnTo>
                  <a:pt x="5984" y="9705"/>
                </a:lnTo>
                <a:lnTo>
                  <a:pt x="6047" y="9677"/>
                </a:lnTo>
                <a:lnTo>
                  <a:pt x="6085" y="9608"/>
                </a:lnTo>
                <a:lnTo>
                  <a:pt x="6074" y="9518"/>
                </a:lnTo>
                <a:lnTo>
                  <a:pt x="6069" y="9484"/>
                </a:lnTo>
                <a:lnTo>
                  <a:pt x="6054" y="9477"/>
                </a:lnTo>
                <a:lnTo>
                  <a:pt x="6054" y="9387"/>
                </a:lnTo>
                <a:lnTo>
                  <a:pt x="6010" y="9361"/>
                </a:lnTo>
                <a:lnTo>
                  <a:pt x="6047" y="9374"/>
                </a:lnTo>
                <a:lnTo>
                  <a:pt x="6037" y="9312"/>
                </a:lnTo>
                <a:lnTo>
                  <a:pt x="6047" y="9271"/>
                </a:lnTo>
                <a:lnTo>
                  <a:pt x="6054" y="9353"/>
                </a:lnTo>
                <a:lnTo>
                  <a:pt x="6085" y="9387"/>
                </a:lnTo>
                <a:lnTo>
                  <a:pt x="6064" y="9449"/>
                </a:lnTo>
                <a:lnTo>
                  <a:pt x="6069" y="9456"/>
                </a:lnTo>
                <a:lnTo>
                  <a:pt x="6107" y="9380"/>
                </a:lnTo>
                <a:lnTo>
                  <a:pt x="6122" y="9340"/>
                </a:lnTo>
                <a:lnTo>
                  <a:pt x="6122" y="9305"/>
                </a:lnTo>
                <a:lnTo>
                  <a:pt x="6107" y="9292"/>
                </a:lnTo>
                <a:lnTo>
                  <a:pt x="6095" y="9237"/>
                </a:lnTo>
                <a:lnTo>
                  <a:pt x="6117" y="9265"/>
                </a:lnTo>
                <a:lnTo>
                  <a:pt x="6127" y="9265"/>
                </a:lnTo>
                <a:lnTo>
                  <a:pt x="6133" y="9292"/>
                </a:lnTo>
                <a:lnTo>
                  <a:pt x="6175" y="9215"/>
                </a:lnTo>
                <a:lnTo>
                  <a:pt x="6187" y="9146"/>
                </a:lnTo>
                <a:lnTo>
                  <a:pt x="6170" y="9140"/>
                </a:lnTo>
                <a:lnTo>
                  <a:pt x="6187" y="9112"/>
                </a:lnTo>
                <a:lnTo>
                  <a:pt x="6187" y="9127"/>
                </a:lnTo>
                <a:lnTo>
                  <a:pt x="6223" y="9127"/>
                </a:lnTo>
                <a:lnTo>
                  <a:pt x="6303" y="9099"/>
                </a:lnTo>
                <a:lnTo>
                  <a:pt x="6286" y="9078"/>
                </a:lnTo>
                <a:lnTo>
                  <a:pt x="6202" y="9099"/>
                </a:lnTo>
                <a:lnTo>
                  <a:pt x="6250" y="9065"/>
                </a:lnTo>
                <a:lnTo>
                  <a:pt x="6281" y="9065"/>
                </a:lnTo>
                <a:lnTo>
                  <a:pt x="6308" y="9058"/>
                </a:lnTo>
                <a:lnTo>
                  <a:pt x="6351" y="9037"/>
                </a:lnTo>
                <a:lnTo>
                  <a:pt x="6383" y="9043"/>
                </a:lnTo>
                <a:lnTo>
                  <a:pt x="6419" y="9024"/>
                </a:lnTo>
                <a:lnTo>
                  <a:pt x="6426" y="8996"/>
                </a:lnTo>
                <a:lnTo>
                  <a:pt x="6409" y="8975"/>
                </a:lnTo>
                <a:lnTo>
                  <a:pt x="6414" y="9009"/>
                </a:lnTo>
                <a:lnTo>
                  <a:pt x="6388" y="9009"/>
                </a:lnTo>
                <a:lnTo>
                  <a:pt x="6373" y="8955"/>
                </a:lnTo>
                <a:lnTo>
                  <a:pt x="6373" y="8899"/>
                </a:lnTo>
                <a:lnTo>
                  <a:pt x="6378" y="8887"/>
                </a:lnTo>
                <a:lnTo>
                  <a:pt x="6409" y="8818"/>
                </a:lnTo>
                <a:lnTo>
                  <a:pt x="6473" y="8783"/>
                </a:lnTo>
                <a:lnTo>
                  <a:pt x="6532" y="8749"/>
                </a:lnTo>
                <a:lnTo>
                  <a:pt x="6596" y="8700"/>
                </a:lnTo>
                <a:lnTo>
                  <a:pt x="6586" y="8665"/>
                </a:lnTo>
                <a:lnTo>
                  <a:pt x="6649" y="8652"/>
                </a:lnTo>
                <a:lnTo>
                  <a:pt x="6745" y="8646"/>
                </a:lnTo>
                <a:lnTo>
                  <a:pt x="6644" y="8734"/>
                </a:lnTo>
                <a:lnTo>
                  <a:pt x="6644" y="8824"/>
                </a:lnTo>
                <a:lnTo>
                  <a:pt x="6692" y="8831"/>
                </a:lnTo>
                <a:lnTo>
                  <a:pt x="6755" y="8756"/>
                </a:lnTo>
                <a:lnTo>
                  <a:pt x="6813" y="8715"/>
                </a:lnTo>
                <a:lnTo>
                  <a:pt x="6941" y="8652"/>
                </a:lnTo>
                <a:lnTo>
                  <a:pt x="7016" y="8577"/>
                </a:lnTo>
                <a:lnTo>
                  <a:pt x="6973" y="8543"/>
                </a:lnTo>
                <a:lnTo>
                  <a:pt x="6973" y="8459"/>
                </a:lnTo>
                <a:lnTo>
                  <a:pt x="6915" y="8584"/>
                </a:lnTo>
                <a:lnTo>
                  <a:pt x="6818" y="8597"/>
                </a:lnTo>
                <a:lnTo>
                  <a:pt x="6738" y="8543"/>
                </a:lnTo>
                <a:lnTo>
                  <a:pt x="6724" y="8459"/>
                </a:lnTo>
                <a:lnTo>
                  <a:pt x="6702" y="8343"/>
                </a:lnTo>
                <a:lnTo>
                  <a:pt x="6760" y="8268"/>
                </a:lnTo>
                <a:lnTo>
                  <a:pt x="6707" y="8212"/>
                </a:lnTo>
                <a:lnTo>
                  <a:pt x="6617" y="8219"/>
                </a:lnTo>
                <a:lnTo>
                  <a:pt x="6494" y="8315"/>
                </a:lnTo>
                <a:lnTo>
                  <a:pt x="6404" y="8459"/>
                </a:lnTo>
                <a:lnTo>
                  <a:pt x="6356" y="8481"/>
                </a:lnTo>
                <a:lnTo>
                  <a:pt x="6419" y="8378"/>
                </a:lnTo>
                <a:lnTo>
                  <a:pt x="6506" y="8227"/>
                </a:lnTo>
                <a:lnTo>
                  <a:pt x="6579" y="8178"/>
                </a:lnTo>
                <a:lnTo>
                  <a:pt x="6627" y="8096"/>
                </a:lnTo>
                <a:lnTo>
                  <a:pt x="6692" y="8090"/>
                </a:lnTo>
                <a:lnTo>
                  <a:pt x="6777" y="8090"/>
                </a:lnTo>
                <a:lnTo>
                  <a:pt x="6898" y="8109"/>
                </a:lnTo>
                <a:lnTo>
                  <a:pt x="6999" y="8096"/>
                </a:lnTo>
                <a:lnTo>
                  <a:pt x="7074" y="7993"/>
                </a:lnTo>
                <a:lnTo>
                  <a:pt x="7171" y="7952"/>
                </a:lnTo>
                <a:lnTo>
                  <a:pt x="7212" y="7909"/>
                </a:lnTo>
                <a:lnTo>
                  <a:pt x="7255" y="7862"/>
                </a:lnTo>
                <a:lnTo>
                  <a:pt x="7250" y="7725"/>
                </a:lnTo>
                <a:lnTo>
                  <a:pt x="7229" y="7677"/>
                </a:lnTo>
                <a:lnTo>
                  <a:pt x="7181" y="7662"/>
                </a:lnTo>
                <a:lnTo>
                  <a:pt x="7159" y="7553"/>
                </a:lnTo>
                <a:lnTo>
                  <a:pt x="7122" y="7512"/>
                </a:lnTo>
                <a:lnTo>
                  <a:pt x="7026" y="7478"/>
                </a:lnTo>
                <a:lnTo>
                  <a:pt x="6973" y="7403"/>
                </a:lnTo>
                <a:lnTo>
                  <a:pt x="6898" y="7325"/>
                </a:lnTo>
                <a:lnTo>
                  <a:pt x="6920" y="7237"/>
                </a:lnTo>
                <a:lnTo>
                  <a:pt x="6856" y="7072"/>
                </a:lnTo>
                <a:lnTo>
                  <a:pt x="6782" y="6887"/>
                </a:lnTo>
                <a:lnTo>
                  <a:pt x="6733" y="6750"/>
                </a:lnTo>
                <a:lnTo>
                  <a:pt x="6697" y="6818"/>
                </a:lnTo>
                <a:lnTo>
                  <a:pt x="6639" y="6982"/>
                </a:lnTo>
                <a:lnTo>
                  <a:pt x="6552" y="7065"/>
                </a:lnTo>
                <a:lnTo>
                  <a:pt x="6516" y="6975"/>
                </a:lnTo>
                <a:lnTo>
                  <a:pt x="6458" y="6956"/>
                </a:lnTo>
                <a:lnTo>
                  <a:pt x="6441" y="6769"/>
                </a:lnTo>
                <a:lnTo>
                  <a:pt x="6441" y="6638"/>
                </a:lnTo>
                <a:lnTo>
                  <a:pt x="6340" y="6625"/>
                </a:lnTo>
                <a:lnTo>
                  <a:pt x="6320" y="6563"/>
                </a:lnTo>
                <a:lnTo>
                  <a:pt x="6250" y="6475"/>
                </a:lnTo>
                <a:lnTo>
                  <a:pt x="6197" y="6419"/>
                </a:lnTo>
                <a:lnTo>
                  <a:pt x="6143" y="6460"/>
                </a:lnTo>
                <a:lnTo>
                  <a:pt x="6085" y="6447"/>
                </a:lnTo>
                <a:lnTo>
                  <a:pt x="5984" y="6398"/>
                </a:lnTo>
                <a:lnTo>
                  <a:pt x="5947" y="6440"/>
                </a:lnTo>
                <a:lnTo>
                  <a:pt x="5962" y="6687"/>
                </a:lnTo>
                <a:lnTo>
                  <a:pt x="5989" y="6825"/>
                </a:lnTo>
                <a:lnTo>
                  <a:pt x="5921" y="6975"/>
                </a:lnTo>
                <a:lnTo>
                  <a:pt x="5994" y="7085"/>
                </a:lnTo>
                <a:lnTo>
                  <a:pt x="6032" y="7203"/>
                </a:lnTo>
                <a:lnTo>
                  <a:pt x="6037" y="7300"/>
                </a:lnTo>
                <a:lnTo>
                  <a:pt x="6005" y="7388"/>
                </a:lnTo>
                <a:lnTo>
                  <a:pt x="5936" y="7484"/>
                </a:lnTo>
                <a:lnTo>
                  <a:pt x="5846" y="7546"/>
                </a:lnTo>
                <a:lnTo>
                  <a:pt x="5887" y="7615"/>
                </a:lnTo>
                <a:lnTo>
                  <a:pt x="5914" y="7815"/>
                </a:lnTo>
                <a:lnTo>
                  <a:pt x="5882" y="7937"/>
                </a:lnTo>
                <a:lnTo>
                  <a:pt x="5841" y="7978"/>
                </a:lnTo>
                <a:lnTo>
                  <a:pt x="5754" y="7862"/>
                </a:lnTo>
                <a:lnTo>
                  <a:pt x="5713" y="7725"/>
                </a:lnTo>
                <a:lnTo>
                  <a:pt x="5691" y="7594"/>
                </a:lnTo>
                <a:lnTo>
                  <a:pt x="5701" y="7484"/>
                </a:lnTo>
                <a:lnTo>
                  <a:pt x="5638" y="7471"/>
                </a:lnTo>
                <a:lnTo>
                  <a:pt x="5542" y="7463"/>
                </a:lnTo>
                <a:lnTo>
                  <a:pt x="5479" y="7409"/>
                </a:lnTo>
                <a:lnTo>
                  <a:pt x="5409" y="7368"/>
                </a:lnTo>
                <a:lnTo>
                  <a:pt x="5367" y="7306"/>
                </a:lnTo>
                <a:lnTo>
                  <a:pt x="5309" y="7250"/>
                </a:lnTo>
                <a:lnTo>
                  <a:pt x="5196" y="7196"/>
                </a:lnTo>
                <a:lnTo>
                  <a:pt x="5116" y="7222"/>
                </a:lnTo>
                <a:lnTo>
                  <a:pt x="5090" y="7113"/>
                </a:lnTo>
                <a:lnTo>
                  <a:pt x="5063" y="6982"/>
                </a:lnTo>
                <a:lnTo>
                  <a:pt x="4978" y="6956"/>
                </a:lnTo>
                <a:lnTo>
                  <a:pt x="4978" y="6784"/>
                </a:lnTo>
                <a:lnTo>
                  <a:pt x="5005" y="6666"/>
                </a:lnTo>
                <a:lnTo>
                  <a:pt x="5070" y="6488"/>
                </a:lnTo>
                <a:lnTo>
                  <a:pt x="5138" y="6357"/>
                </a:lnTo>
                <a:lnTo>
                  <a:pt x="5208" y="6337"/>
                </a:lnTo>
                <a:lnTo>
                  <a:pt x="5208" y="6226"/>
                </a:lnTo>
                <a:lnTo>
                  <a:pt x="5256" y="6151"/>
                </a:lnTo>
                <a:lnTo>
                  <a:pt x="5341" y="6144"/>
                </a:lnTo>
                <a:lnTo>
                  <a:pt x="5409" y="6020"/>
                </a:lnTo>
                <a:lnTo>
                  <a:pt x="5425" y="5944"/>
                </a:lnTo>
                <a:lnTo>
                  <a:pt x="5479" y="5794"/>
                </a:lnTo>
                <a:lnTo>
                  <a:pt x="5500" y="5697"/>
                </a:lnTo>
                <a:lnTo>
                  <a:pt x="5558" y="5753"/>
                </a:lnTo>
                <a:lnTo>
                  <a:pt x="5638" y="5725"/>
                </a:lnTo>
                <a:lnTo>
                  <a:pt x="5754" y="5588"/>
                </a:lnTo>
                <a:lnTo>
                  <a:pt x="5761" y="5498"/>
                </a:lnTo>
                <a:lnTo>
                  <a:pt x="5718" y="5388"/>
                </a:lnTo>
                <a:lnTo>
                  <a:pt x="5766" y="5279"/>
                </a:lnTo>
                <a:lnTo>
                  <a:pt x="5761" y="5176"/>
                </a:lnTo>
                <a:lnTo>
                  <a:pt x="5681" y="5072"/>
                </a:lnTo>
                <a:lnTo>
                  <a:pt x="5595" y="5038"/>
                </a:lnTo>
                <a:lnTo>
                  <a:pt x="5510" y="5017"/>
                </a:lnTo>
                <a:lnTo>
                  <a:pt x="5510" y="5257"/>
                </a:lnTo>
                <a:lnTo>
                  <a:pt x="5469" y="5429"/>
                </a:lnTo>
                <a:lnTo>
                  <a:pt x="5404" y="5573"/>
                </a:lnTo>
                <a:lnTo>
                  <a:pt x="5351" y="5444"/>
                </a:lnTo>
                <a:lnTo>
                  <a:pt x="5367" y="5292"/>
                </a:lnTo>
                <a:lnTo>
                  <a:pt x="5297" y="5154"/>
                </a:lnTo>
                <a:lnTo>
                  <a:pt x="5218" y="5319"/>
                </a:lnTo>
                <a:lnTo>
                  <a:pt x="5218" y="5107"/>
                </a:lnTo>
                <a:lnTo>
                  <a:pt x="5111" y="5057"/>
                </a:lnTo>
                <a:lnTo>
                  <a:pt x="5164" y="4954"/>
                </a:lnTo>
                <a:lnTo>
                  <a:pt x="5085" y="4695"/>
                </a:lnTo>
                <a:lnTo>
                  <a:pt x="5026" y="4591"/>
                </a:lnTo>
                <a:lnTo>
                  <a:pt x="4947" y="4551"/>
                </a:lnTo>
                <a:close/>
                <a:moveTo>
                  <a:pt x="21015" y="4639"/>
                </a:moveTo>
                <a:lnTo>
                  <a:pt x="21010" y="4645"/>
                </a:lnTo>
                <a:lnTo>
                  <a:pt x="20935" y="4748"/>
                </a:lnTo>
                <a:lnTo>
                  <a:pt x="20947" y="4817"/>
                </a:lnTo>
                <a:lnTo>
                  <a:pt x="21010" y="4804"/>
                </a:lnTo>
                <a:lnTo>
                  <a:pt x="21085" y="4791"/>
                </a:lnTo>
                <a:lnTo>
                  <a:pt x="21148" y="4735"/>
                </a:lnTo>
                <a:lnTo>
                  <a:pt x="21153" y="4707"/>
                </a:lnTo>
                <a:lnTo>
                  <a:pt x="21068" y="4639"/>
                </a:lnTo>
                <a:lnTo>
                  <a:pt x="21015" y="4639"/>
                </a:lnTo>
                <a:close/>
                <a:moveTo>
                  <a:pt x="4770" y="4963"/>
                </a:moveTo>
                <a:lnTo>
                  <a:pt x="4729" y="5057"/>
                </a:lnTo>
                <a:lnTo>
                  <a:pt x="4681" y="5126"/>
                </a:lnTo>
                <a:lnTo>
                  <a:pt x="4760" y="5223"/>
                </a:lnTo>
                <a:lnTo>
                  <a:pt x="4809" y="5195"/>
                </a:lnTo>
                <a:lnTo>
                  <a:pt x="4883" y="5257"/>
                </a:lnTo>
                <a:lnTo>
                  <a:pt x="4920" y="5188"/>
                </a:lnTo>
                <a:lnTo>
                  <a:pt x="4888" y="5107"/>
                </a:lnTo>
                <a:lnTo>
                  <a:pt x="4867" y="5066"/>
                </a:lnTo>
                <a:lnTo>
                  <a:pt x="4835" y="5023"/>
                </a:lnTo>
                <a:lnTo>
                  <a:pt x="4770" y="4963"/>
                </a:lnTo>
                <a:close/>
                <a:moveTo>
                  <a:pt x="6074" y="5354"/>
                </a:moveTo>
                <a:lnTo>
                  <a:pt x="6020" y="5388"/>
                </a:lnTo>
                <a:lnTo>
                  <a:pt x="5994" y="5498"/>
                </a:lnTo>
                <a:lnTo>
                  <a:pt x="6010" y="5594"/>
                </a:lnTo>
                <a:lnTo>
                  <a:pt x="6074" y="5581"/>
                </a:lnTo>
                <a:lnTo>
                  <a:pt x="6112" y="5526"/>
                </a:lnTo>
                <a:lnTo>
                  <a:pt x="6122" y="5498"/>
                </a:lnTo>
                <a:lnTo>
                  <a:pt x="6122" y="5416"/>
                </a:lnTo>
                <a:lnTo>
                  <a:pt x="6074" y="5354"/>
                </a:lnTo>
                <a:close/>
                <a:moveTo>
                  <a:pt x="9558" y="5704"/>
                </a:moveTo>
                <a:lnTo>
                  <a:pt x="9463" y="5801"/>
                </a:lnTo>
                <a:lnTo>
                  <a:pt x="9393" y="5753"/>
                </a:lnTo>
                <a:lnTo>
                  <a:pt x="9303" y="5848"/>
                </a:lnTo>
                <a:lnTo>
                  <a:pt x="9212" y="5725"/>
                </a:lnTo>
                <a:lnTo>
                  <a:pt x="9122" y="5753"/>
                </a:lnTo>
                <a:lnTo>
                  <a:pt x="9085" y="5869"/>
                </a:lnTo>
                <a:lnTo>
                  <a:pt x="9207" y="5916"/>
                </a:lnTo>
                <a:lnTo>
                  <a:pt x="9207" y="5966"/>
                </a:lnTo>
                <a:lnTo>
                  <a:pt x="9105" y="6000"/>
                </a:lnTo>
                <a:lnTo>
                  <a:pt x="9233" y="6088"/>
                </a:lnTo>
                <a:lnTo>
                  <a:pt x="9175" y="6166"/>
                </a:lnTo>
                <a:lnTo>
                  <a:pt x="9340" y="6219"/>
                </a:lnTo>
                <a:lnTo>
                  <a:pt x="9415" y="6241"/>
                </a:lnTo>
                <a:lnTo>
                  <a:pt x="9468" y="6213"/>
                </a:lnTo>
                <a:lnTo>
                  <a:pt x="9632" y="6097"/>
                </a:lnTo>
                <a:lnTo>
                  <a:pt x="9707" y="5959"/>
                </a:lnTo>
                <a:lnTo>
                  <a:pt x="9644" y="5835"/>
                </a:lnTo>
                <a:lnTo>
                  <a:pt x="9659" y="5719"/>
                </a:lnTo>
                <a:lnTo>
                  <a:pt x="9558" y="5704"/>
                </a:lnTo>
                <a:close/>
                <a:moveTo>
                  <a:pt x="5489" y="5848"/>
                </a:moveTo>
                <a:lnTo>
                  <a:pt x="5474" y="6013"/>
                </a:lnTo>
                <a:lnTo>
                  <a:pt x="5462" y="6151"/>
                </a:lnTo>
                <a:lnTo>
                  <a:pt x="5415" y="6234"/>
                </a:lnTo>
                <a:lnTo>
                  <a:pt x="5495" y="6219"/>
                </a:lnTo>
                <a:lnTo>
                  <a:pt x="5510" y="6316"/>
                </a:lnTo>
                <a:lnTo>
                  <a:pt x="5595" y="6234"/>
                </a:lnTo>
                <a:lnTo>
                  <a:pt x="5655" y="6138"/>
                </a:lnTo>
                <a:lnTo>
                  <a:pt x="5686" y="6219"/>
                </a:lnTo>
                <a:lnTo>
                  <a:pt x="5776" y="6260"/>
                </a:lnTo>
                <a:lnTo>
                  <a:pt x="5829" y="6206"/>
                </a:lnTo>
                <a:lnTo>
                  <a:pt x="5788" y="6151"/>
                </a:lnTo>
                <a:lnTo>
                  <a:pt x="5744" y="6166"/>
                </a:lnTo>
                <a:lnTo>
                  <a:pt x="5739" y="6082"/>
                </a:lnTo>
                <a:lnTo>
                  <a:pt x="5670" y="6028"/>
                </a:lnTo>
                <a:lnTo>
                  <a:pt x="5607" y="5966"/>
                </a:lnTo>
                <a:lnTo>
                  <a:pt x="5575" y="5916"/>
                </a:lnTo>
                <a:lnTo>
                  <a:pt x="5542" y="5944"/>
                </a:lnTo>
                <a:lnTo>
                  <a:pt x="5532" y="5863"/>
                </a:lnTo>
                <a:lnTo>
                  <a:pt x="5489" y="5848"/>
                </a:lnTo>
                <a:close/>
                <a:moveTo>
                  <a:pt x="479" y="6191"/>
                </a:moveTo>
                <a:lnTo>
                  <a:pt x="479" y="6260"/>
                </a:lnTo>
                <a:lnTo>
                  <a:pt x="489" y="6275"/>
                </a:lnTo>
                <a:lnTo>
                  <a:pt x="542" y="6260"/>
                </a:lnTo>
                <a:lnTo>
                  <a:pt x="563" y="6294"/>
                </a:lnTo>
                <a:lnTo>
                  <a:pt x="607" y="6329"/>
                </a:lnTo>
                <a:lnTo>
                  <a:pt x="655" y="6294"/>
                </a:lnTo>
                <a:lnTo>
                  <a:pt x="660" y="6275"/>
                </a:lnTo>
                <a:lnTo>
                  <a:pt x="602" y="6254"/>
                </a:lnTo>
                <a:lnTo>
                  <a:pt x="554" y="6213"/>
                </a:lnTo>
                <a:lnTo>
                  <a:pt x="515" y="6226"/>
                </a:lnTo>
                <a:lnTo>
                  <a:pt x="479" y="6191"/>
                </a:lnTo>
                <a:close/>
                <a:moveTo>
                  <a:pt x="5643" y="6344"/>
                </a:moveTo>
                <a:lnTo>
                  <a:pt x="5602" y="6419"/>
                </a:lnTo>
                <a:lnTo>
                  <a:pt x="5616" y="6460"/>
                </a:lnTo>
                <a:lnTo>
                  <a:pt x="5655" y="6466"/>
                </a:lnTo>
                <a:lnTo>
                  <a:pt x="5723" y="6378"/>
                </a:lnTo>
                <a:lnTo>
                  <a:pt x="5723" y="6344"/>
                </a:lnTo>
                <a:lnTo>
                  <a:pt x="5643" y="6344"/>
                </a:lnTo>
                <a:close/>
                <a:moveTo>
                  <a:pt x="5841" y="6425"/>
                </a:moveTo>
                <a:lnTo>
                  <a:pt x="5814" y="6475"/>
                </a:lnTo>
                <a:lnTo>
                  <a:pt x="5814" y="6488"/>
                </a:lnTo>
                <a:lnTo>
                  <a:pt x="5829" y="6535"/>
                </a:lnTo>
                <a:lnTo>
                  <a:pt x="5856" y="6550"/>
                </a:lnTo>
                <a:lnTo>
                  <a:pt x="5877" y="6466"/>
                </a:lnTo>
                <a:lnTo>
                  <a:pt x="5861" y="6432"/>
                </a:lnTo>
                <a:lnTo>
                  <a:pt x="5841" y="6425"/>
                </a:lnTo>
                <a:close/>
                <a:moveTo>
                  <a:pt x="788" y="6741"/>
                </a:moveTo>
                <a:lnTo>
                  <a:pt x="728" y="6769"/>
                </a:lnTo>
                <a:lnTo>
                  <a:pt x="766" y="6810"/>
                </a:lnTo>
                <a:lnTo>
                  <a:pt x="803" y="6838"/>
                </a:lnTo>
                <a:lnTo>
                  <a:pt x="841" y="6810"/>
                </a:lnTo>
                <a:lnTo>
                  <a:pt x="834" y="6756"/>
                </a:lnTo>
                <a:lnTo>
                  <a:pt x="788" y="6741"/>
                </a:lnTo>
                <a:close/>
                <a:moveTo>
                  <a:pt x="10212" y="7003"/>
                </a:moveTo>
                <a:lnTo>
                  <a:pt x="10164" y="7119"/>
                </a:lnTo>
                <a:lnTo>
                  <a:pt x="10143" y="7265"/>
                </a:lnTo>
                <a:lnTo>
                  <a:pt x="10176" y="7334"/>
                </a:lnTo>
                <a:lnTo>
                  <a:pt x="10181" y="7463"/>
                </a:lnTo>
                <a:lnTo>
                  <a:pt x="10207" y="7403"/>
                </a:lnTo>
                <a:lnTo>
                  <a:pt x="10229" y="7437"/>
                </a:lnTo>
                <a:lnTo>
                  <a:pt x="10207" y="7491"/>
                </a:lnTo>
                <a:lnTo>
                  <a:pt x="10222" y="7531"/>
                </a:lnTo>
                <a:lnTo>
                  <a:pt x="10292" y="7553"/>
                </a:lnTo>
                <a:lnTo>
                  <a:pt x="10329" y="7635"/>
                </a:lnTo>
                <a:lnTo>
                  <a:pt x="10324" y="7703"/>
                </a:lnTo>
                <a:lnTo>
                  <a:pt x="10239" y="7697"/>
                </a:lnTo>
                <a:lnTo>
                  <a:pt x="10222" y="7781"/>
                </a:lnTo>
                <a:lnTo>
                  <a:pt x="10256" y="7841"/>
                </a:lnTo>
                <a:lnTo>
                  <a:pt x="10196" y="7884"/>
                </a:lnTo>
                <a:lnTo>
                  <a:pt x="10212" y="7931"/>
                </a:lnTo>
                <a:lnTo>
                  <a:pt x="10302" y="7952"/>
                </a:lnTo>
                <a:lnTo>
                  <a:pt x="10256" y="7978"/>
                </a:lnTo>
                <a:lnTo>
                  <a:pt x="10164" y="8103"/>
                </a:lnTo>
                <a:lnTo>
                  <a:pt x="10196" y="8124"/>
                </a:lnTo>
                <a:lnTo>
                  <a:pt x="10239" y="8081"/>
                </a:lnTo>
                <a:lnTo>
                  <a:pt x="10292" y="8096"/>
                </a:lnTo>
                <a:lnTo>
                  <a:pt x="10329" y="8040"/>
                </a:lnTo>
                <a:lnTo>
                  <a:pt x="10355" y="8062"/>
                </a:lnTo>
                <a:lnTo>
                  <a:pt x="10457" y="8028"/>
                </a:lnTo>
                <a:lnTo>
                  <a:pt x="10537" y="8034"/>
                </a:lnTo>
                <a:lnTo>
                  <a:pt x="10590" y="7965"/>
                </a:lnTo>
                <a:lnTo>
                  <a:pt x="10563" y="7903"/>
                </a:lnTo>
                <a:lnTo>
                  <a:pt x="10595" y="7869"/>
                </a:lnTo>
                <a:lnTo>
                  <a:pt x="10601" y="7793"/>
                </a:lnTo>
                <a:lnTo>
                  <a:pt x="10532" y="7766"/>
                </a:lnTo>
                <a:lnTo>
                  <a:pt x="10515" y="7718"/>
                </a:lnTo>
                <a:lnTo>
                  <a:pt x="10478" y="7574"/>
                </a:lnTo>
                <a:lnTo>
                  <a:pt x="10442" y="7553"/>
                </a:lnTo>
                <a:lnTo>
                  <a:pt x="10382" y="7381"/>
                </a:lnTo>
                <a:lnTo>
                  <a:pt x="10324" y="7375"/>
                </a:lnTo>
                <a:lnTo>
                  <a:pt x="10372" y="7250"/>
                </a:lnTo>
                <a:lnTo>
                  <a:pt x="10389" y="7141"/>
                </a:lnTo>
                <a:lnTo>
                  <a:pt x="10324" y="7134"/>
                </a:lnTo>
                <a:lnTo>
                  <a:pt x="10266" y="7153"/>
                </a:lnTo>
                <a:lnTo>
                  <a:pt x="10329" y="7003"/>
                </a:lnTo>
                <a:lnTo>
                  <a:pt x="10261" y="7016"/>
                </a:lnTo>
                <a:lnTo>
                  <a:pt x="10212" y="7003"/>
                </a:lnTo>
                <a:close/>
                <a:moveTo>
                  <a:pt x="1559" y="7100"/>
                </a:moveTo>
                <a:lnTo>
                  <a:pt x="1526" y="7119"/>
                </a:lnTo>
                <a:lnTo>
                  <a:pt x="1479" y="7169"/>
                </a:lnTo>
                <a:lnTo>
                  <a:pt x="1484" y="7237"/>
                </a:lnTo>
                <a:lnTo>
                  <a:pt x="1516" y="7272"/>
                </a:lnTo>
                <a:lnTo>
                  <a:pt x="1574" y="7216"/>
                </a:lnTo>
                <a:lnTo>
                  <a:pt x="1622" y="7147"/>
                </a:lnTo>
                <a:lnTo>
                  <a:pt x="1601" y="7106"/>
                </a:lnTo>
                <a:lnTo>
                  <a:pt x="1559" y="7100"/>
                </a:lnTo>
                <a:close/>
                <a:moveTo>
                  <a:pt x="11228" y="7353"/>
                </a:moveTo>
                <a:lnTo>
                  <a:pt x="11138" y="7403"/>
                </a:lnTo>
                <a:lnTo>
                  <a:pt x="11148" y="7456"/>
                </a:lnTo>
                <a:lnTo>
                  <a:pt x="11206" y="7525"/>
                </a:lnTo>
                <a:lnTo>
                  <a:pt x="11245" y="7422"/>
                </a:lnTo>
                <a:lnTo>
                  <a:pt x="11228" y="7353"/>
                </a:lnTo>
                <a:close/>
                <a:moveTo>
                  <a:pt x="10111" y="7478"/>
                </a:moveTo>
                <a:lnTo>
                  <a:pt x="10063" y="7484"/>
                </a:lnTo>
                <a:lnTo>
                  <a:pt x="10016" y="7546"/>
                </a:lnTo>
                <a:lnTo>
                  <a:pt x="9936" y="7650"/>
                </a:lnTo>
                <a:lnTo>
                  <a:pt x="9968" y="7772"/>
                </a:lnTo>
                <a:lnTo>
                  <a:pt x="9920" y="7903"/>
                </a:lnTo>
                <a:lnTo>
                  <a:pt x="10005" y="7924"/>
                </a:lnTo>
                <a:lnTo>
                  <a:pt x="10106" y="7849"/>
                </a:lnTo>
                <a:lnTo>
                  <a:pt x="10154" y="7738"/>
                </a:lnTo>
                <a:lnTo>
                  <a:pt x="10143" y="7650"/>
                </a:lnTo>
                <a:lnTo>
                  <a:pt x="10176" y="7559"/>
                </a:lnTo>
                <a:lnTo>
                  <a:pt x="10111" y="7478"/>
                </a:lnTo>
                <a:close/>
                <a:moveTo>
                  <a:pt x="18829" y="7587"/>
                </a:moveTo>
                <a:lnTo>
                  <a:pt x="18803" y="7600"/>
                </a:lnTo>
                <a:lnTo>
                  <a:pt x="18829" y="7662"/>
                </a:lnTo>
                <a:lnTo>
                  <a:pt x="18776" y="7718"/>
                </a:lnTo>
                <a:lnTo>
                  <a:pt x="18771" y="7890"/>
                </a:lnTo>
                <a:lnTo>
                  <a:pt x="18803" y="8006"/>
                </a:lnTo>
                <a:lnTo>
                  <a:pt x="18803" y="8165"/>
                </a:lnTo>
                <a:lnTo>
                  <a:pt x="18786" y="8253"/>
                </a:lnTo>
                <a:lnTo>
                  <a:pt x="18793" y="8378"/>
                </a:lnTo>
                <a:lnTo>
                  <a:pt x="18786" y="8481"/>
                </a:lnTo>
                <a:lnTo>
                  <a:pt x="18798" y="8577"/>
                </a:lnTo>
                <a:lnTo>
                  <a:pt x="18834" y="8487"/>
                </a:lnTo>
                <a:lnTo>
                  <a:pt x="18882" y="8556"/>
                </a:lnTo>
                <a:lnTo>
                  <a:pt x="18882" y="8481"/>
                </a:lnTo>
                <a:lnTo>
                  <a:pt x="18824" y="8365"/>
                </a:lnTo>
                <a:lnTo>
                  <a:pt x="18861" y="8199"/>
                </a:lnTo>
                <a:lnTo>
                  <a:pt x="18946" y="8240"/>
                </a:lnTo>
                <a:lnTo>
                  <a:pt x="18887" y="8034"/>
                </a:lnTo>
                <a:lnTo>
                  <a:pt x="18866" y="7909"/>
                </a:lnTo>
                <a:lnTo>
                  <a:pt x="18866" y="7793"/>
                </a:lnTo>
                <a:lnTo>
                  <a:pt x="18846" y="7669"/>
                </a:lnTo>
                <a:lnTo>
                  <a:pt x="18829" y="7587"/>
                </a:lnTo>
                <a:close/>
                <a:moveTo>
                  <a:pt x="2729" y="7609"/>
                </a:moveTo>
                <a:lnTo>
                  <a:pt x="2729" y="7650"/>
                </a:lnTo>
                <a:lnTo>
                  <a:pt x="2739" y="7703"/>
                </a:lnTo>
                <a:lnTo>
                  <a:pt x="2766" y="7746"/>
                </a:lnTo>
                <a:lnTo>
                  <a:pt x="2787" y="7800"/>
                </a:lnTo>
                <a:lnTo>
                  <a:pt x="2824" y="7862"/>
                </a:lnTo>
                <a:lnTo>
                  <a:pt x="2846" y="7862"/>
                </a:lnTo>
                <a:lnTo>
                  <a:pt x="2797" y="7759"/>
                </a:lnTo>
                <a:lnTo>
                  <a:pt x="2814" y="7615"/>
                </a:lnTo>
                <a:lnTo>
                  <a:pt x="2761" y="7628"/>
                </a:lnTo>
                <a:lnTo>
                  <a:pt x="2729" y="7609"/>
                </a:lnTo>
                <a:close/>
                <a:moveTo>
                  <a:pt x="7244" y="7924"/>
                </a:moveTo>
                <a:lnTo>
                  <a:pt x="7191" y="7965"/>
                </a:lnTo>
                <a:lnTo>
                  <a:pt x="7154" y="8034"/>
                </a:lnTo>
                <a:lnTo>
                  <a:pt x="7096" y="8219"/>
                </a:lnTo>
                <a:lnTo>
                  <a:pt x="7048" y="8287"/>
                </a:lnTo>
                <a:lnTo>
                  <a:pt x="7074" y="8322"/>
                </a:lnTo>
                <a:lnTo>
                  <a:pt x="7038" y="8365"/>
                </a:lnTo>
                <a:lnTo>
                  <a:pt x="7043" y="8390"/>
                </a:lnTo>
                <a:lnTo>
                  <a:pt x="7159" y="8399"/>
                </a:lnTo>
                <a:lnTo>
                  <a:pt x="7224" y="8390"/>
                </a:lnTo>
                <a:lnTo>
                  <a:pt x="7277" y="8418"/>
                </a:lnTo>
                <a:lnTo>
                  <a:pt x="7234" y="8468"/>
                </a:lnTo>
                <a:lnTo>
                  <a:pt x="7270" y="8474"/>
                </a:lnTo>
                <a:lnTo>
                  <a:pt x="7340" y="8378"/>
                </a:lnTo>
                <a:lnTo>
                  <a:pt x="7357" y="8390"/>
                </a:lnTo>
                <a:lnTo>
                  <a:pt x="7340" y="8481"/>
                </a:lnTo>
                <a:lnTo>
                  <a:pt x="7377" y="8502"/>
                </a:lnTo>
                <a:lnTo>
                  <a:pt x="7403" y="8502"/>
                </a:lnTo>
                <a:lnTo>
                  <a:pt x="7430" y="8405"/>
                </a:lnTo>
                <a:lnTo>
                  <a:pt x="7415" y="8330"/>
                </a:lnTo>
                <a:lnTo>
                  <a:pt x="7403" y="8274"/>
                </a:lnTo>
                <a:lnTo>
                  <a:pt x="7367" y="8296"/>
                </a:lnTo>
                <a:lnTo>
                  <a:pt x="7383" y="8206"/>
                </a:lnTo>
                <a:lnTo>
                  <a:pt x="7324" y="8171"/>
                </a:lnTo>
                <a:lnTo>
                  <a:pt x="7297" y="8199"/>
                </a:lnTo>
                <a:lnTo>
                  <a:pt x="7244" y="8171"/>
                </a:lnTo>
                <a:lnTo>
                  <a:pt x="7265" y="8131"/>
                </a:lnTo>
                <a:lnTo>
                  <a:pt x="7229" y="8103"/>
                </a:lnTo>
                <a:lnTo>
                  <a:pt x="7191" y="8143"/>
                </a:lnTo>
                <a:lnTo>
                  <a:pt x="7229" y="8040"/>
                </a:lnTo>
                <a:lnTo>
                  <a:pt x="7260" y="7965"/>
                </a:lnTo>
                <a:lnTo>
                  <a:pt x="7270" y="7931"/>
                </a:lnTo>
                <a:lnTo>
                  <a:pt x="7244" y="7924"/>
                </a:lnTo>
                <a:close/>
                <a:moveTo>
                  <a:pt x="3010" y="8028"/>
                </a:moveTo>
                <a:lnTo>
                  <a:pt x="3005" y="8055"/>
                </a:lnTo>
                <a:lnTo>
                  <a:pt x="3032" y="8124"/>
                </a:lnTo>
                <a:lnTo>
                  <a:pt x="3090" y="8143"/>
                </a:lnTo>
                <a:lnTo>
                  <a:pt x="3102" y="8178"/>
                </a:lnTo>
                <a:lnTo>
                  <a:pt x="3155" y="8212"/>
                </a:lnTo>
                <a:lnTo>
                  <a:pt x="3170" y="8253"/>
                </a:lnTo>
                <a:lnTo>
                  <a:pt x="3266" y="8309"/>
                </a:lnTo>
                <a:lnTo>
                  <a:pt x="3293" y="8296"/>
                </a:lnTo>
                <a:lnTo>
                  <a:pt x="3271" y="8227"/>
                </a:lnTo>
                <a:lnTo>
                  <a:pt x="3213" y="8184"/>
                </a:lnTo>
                <a:lnTo>
                  <a:pt x="3186" y="8131"/>
                </a:lnTo>
                <a:lnTo>
                  <a:pt x="3165" y="8090"/>
                </a:lnTo>
                <a:lnTo>
                  <a:pt x="3112" y="8075"/>
                </a:lnTo>
                <a:lnTo>
                  <a:pt x="3075" y="8055"/>
                </a:lnTo>
                <a:lnTo>
                  <a:pt x="3010" y="8028"/>
                </a:lnTo>
                <a:close/>
                <a:moveTo>
                  <a:pt x="6760" y="8124"/>
                </a:moveTo>
                <a:lnTo>
                  <a:pt x="6738" y="8137"/>
                </a:lnTo>
                <a:lnTo>
                  <a:pt x="6792" y="8193"/>
                </a:lnTo>
                <a:lnTo>
                  <a:pt x="6866" y="8227"/>
                </a:lnTo>
                <a:lnTo>
                  <a:pt x="6898" y="8227"/>
                </a:lnTo>
                <a:lnTo>
                  <a:pt x="6893" y="8206"/>
                </a:lnTo>
                <a:lnTo>
                  <a:pt x="6835" y="8159"/>
                </a:lnTo>
                <a:lnTo>
                  <a:pt x="6760" y="8124"/>
                </a:lnTo>
                <a:close/>
                <a:moveTo>
                  <a:pt x="13494" y="8440"/>
                </a:moveTo>
                <a:lnTo>
                  <a:pt x="13542" y="8468"/>
                </a:lnTo>
                <a:lnTo>
                  <a:pt x="13600" y="8459"/>
                </a:lnTo>
                <a:lnTo>
                  <a:pt x="13612" y="8528"/>
                </a:lnTo>
                <a:lnTo>
                  <a:pt x="13600" y="8631"/>
                </a:lnTo>
                <a:lnTo>
                  <a:pt x="13547" y="8618"/>
                </a:lnTo>
                <a:lnTo>
                  <a:pt x="13500" y="8640"/>
                </a:lnTo>
                <a:lnTo>
                  <a:pt x="13500" y="8715"/>
                </a:lnTo>
                <a:lnTo>
                  <a:pt x="13440" y="8708"/>
                </a:lnTo>
                <a:lnTo>
                  <a:pt x="13440" y="8743"/>
                </a:lnTo>
                <a:lnTo>
                  <a:pt x="13474" y="8768"/>
                </a:lnTo>
                <a:lnTo>
                  <a:pt x="13500" y="8865"/>
                </a:lnTo>
                <a:lnTo>
                  <a:pt x="13568" y="8899"/>
                </a:lnTo>
                <a:lnTo>
                  <a:pt x="13580" y="8934"/>
                </a:lnTo>
                <a:lnTo>
                  <a:pt x="13563" y="8975"/>
                </a:lnTo>
                <a:lnTo>
                  <a:pt x="13568" y="9003"/>
                </a:lnTo>
                <a:lnTo>
                  <a:pt x="13585" y="9065"/>
                </a:lnTo>
                <a:lnTo>
                  <a:pt x="13590" y="8990"/>
                </a:lnTo>
                <a:lnTo>
                  <a:pt x="13638" y="8962"/>
                </a:lnTo>
                <a:lnTo>
                  <a:pt x="13653" y="9018"/>
                </a:lnTo>
                <a:lnTo>
                  <a:pt x="13696" y="9078"/>
                </a:lnTo>
                <a:lnTo>
                  <a:pt x="13643" y="9112"/>
                </a:lnTo>
                <a:lnTo>
                  <a:pt x="13590" y="9086"/>
                </a:lnTo>
                <a:lnTo>
                  <a:pt x="13580" y="9168"/>
                </a:lnTo>
                <a:lnTo>
                  <a:pt x="13617" y="9174"/>
                </a:lnTo>
                <a:lnTo>
                  <a:pt x="13600" y="9243"/>
                </a:lnTo>
                <a:lnTo>
                  <a:pt x="13648" y="9277"/>
                </a:lnTo>
                <a:lnTo>
                  <a:pt x="13638" y="9380"/>
                </a:lnTo>
                <a:lnTo>
                  <a:pt x="13648" y="9449"/>
                </a:lnTo>
                <a:lnTo>
                  <a:pt x="13643" y="9471"/>
                </a:lnTo>
                <a:lnTo>
                  <a:pt x="13553" y="9499"/>
                </a:lnTo>
                <a:lnTo>
                  <a:pt x="13467" y="9484"/>
                </a:lnTo>
                <a:lnTo>
                  <a:pt x="13425" y="9436"/>
                </a:lnTo>
                <a:lnTo>
                  <a:pt x="13372" y="9415"/>
                </a:lnTo>
                <a:lnTo>
                  <a:pt x="13356" y="9346"/>
                </a:lnTo>
                <a:lnTo>
                  <a:pt x="13356" y="9299"/>
                </a:lnTo>
                <a:lnTo>
                  <a:pt x="13377" y="9277"/>
                </a:lnTo>
                <a:lnTo>
                  <a:pt x="13387" y="9243"/>
                </a:lnTo>
                <a:lnTo>
                  <a:pt x="13399" y="9168"/>
                </a:lnTo>
                <a:lnTo>
                  <a:pt x="13447" y="9161"/>
                </a:lnTo>
                <a:lnTo>
                  <a:pt x="13430" y="9134"/>
                </a:lnTo>
                <a:lnTo>
                  <a:pt x="13404" y="9127"/>
                </a:lnTo>
                <a:lnTo>
                  <a:pt x="13372" y="9058"/>
                </a:lnTo>
                <a:lnTo>
                  <a:pt x="13341" y="8983"/>
                </a:lnTo>
                <a:lnTo>
                  <a:pt x="13276" y="8865"/>
                </a:lnTo>
                <a:lnTo>
                  <a:pt x="13281" y="8796"/>
                </a:lnTo>
                <a:lnTo>
                  <a:pt x="13228" y="8700"/>
                </a:lnTo>
                <a:lnTo>
                  <a:pt x="13287" y="8590"/>
                </a:lnTo>
                <a:lnTo>
                  <a:pt x="13346" y="8571"/>
                </a:lnTo>
                <a:lnTo>
                  <a:pt x="13372" y="8509"/>
                </a:lnTo>
                <a:lnTo>
                  <a:pt x="13425" y="8487"/>
                </a:lnTo>
                <a:lnTo>
                  <a:pt x="13494" y="8440"/>
                </a:lnTo>
                <a:close/>
                <a:moveTo>
                  <a:pt x="12792" y="8446"/>
                </a:moveTo>
                <a:lnTo>
                  <a:pt x="12792" y="8474"/>
                </a:lnTo>
                <a:lnTo>
                  <a:pt x="12707" y="8521"/>
                </a:lnTo>
                <a:lnTo>
                  <a:pt x="12739" y="8562"/>
                </a:lnTo>
                <a:lnTo>
                  <a:pt x="12691" y="8652"/>
                </a:lnTo>
                <a:lnTo>
                  <a:pt x="12649" y="8665"/>
                </a:lnTo>
                <a:lnTo>
                  <a:pt x="12696" y="8728"/>
                </a:lnTo>
                <a:lnTo>
                  <a:pt x="12766" y="8768"/>
                </a:lnTo>
                <a:lnTo>
                  <a:pt x="12840" y="8859"/>
                </a:lnTo>
                <a:lnTo>
                  <a:pt x="12862" y="8893"/>
                </a:lnTo>
                <a:lnTo>
                  <a:pt x="12894" y="8906"/>
                </a:lnTo>
                <a:lnTo>
                  <a:pt x="12925" y="8940"/>
                </a:lnTo>
                <a:lnTo>
                  <a:pt x="12942" y="9009"/>
                </a:lnTo>
                <a:lnTo>
                  <a:pt x="12930" y="9052"/>
                </a:lnTo>
                <a:lnTo>
                  <a:pt x="12862" y="9106"/>
                </a:lnTo>
                <a:lnTo>
                  <a:pt x="12814" y="9099"/>
                </a:lnTo>
                <a:lnTo>
                  <a:pt x="12744" y="9112"/>
                </a:lnTo>
                <a:lnTo>
                  <a:pt x="12659" y="9071"/>
                </a:lnTo>
                <a:lnTo>
                  <a:pt x="12558" y="9003"/>
                </a:lnTo>
                <a:lnTo>
                  <a:pt x="12463" y="9003"/>
                </a:lnTo>
                <a:lnTo>
                  <a:pt x="12393" y="9030"/>
                </a:lnTo>
                <a:lnTo>
                  <a:pt x="12323" y="9093"/>
                </a:lnTo>
                <a:lnTo>
                  <a:pt x="12212" y="9078"/>
                </a:lnTo>
                <a:lnTo>
                  <a:pt x="12210" y="9084"/>
                </a:lnTo>
                <a:lnTo>
                  <a:pt x="12159" y="9052"/>
                </a:lnTo>
                <a:lnTo>
                  <a:pt x="12154" y="9009"/>
                </a:lnTo>
                <a:lnTo>
                  <a:pt x="12132" y="8955"/>
                </a:lnTo>
                <a:lnTo>
                  <a:pt x="12154" y="8880"/>
                </a:lnTo>
                <a:lnTo>
                  <a:pt x="12185" y="8837"/>
                </a:lnTo>
                <a:lnTo>
                  <a:pt x="12202" y="8715"/>
                </a:lnTo>
                <a:lnTo>
                  <a:pt x="12217" y="8721"/>
                </a:lnTo>
                <a:lnTo>
                  <a:pt x="12244" y="8700"/>
                </a:lnTo>
                <a:lnTo>
                  <a:pt x="12244" y="8674"/>
                </a:lnTo>
                <a:lnTo>
                  <a:pt x="12287" y="8590"/>
                </a:lnTo>
                <a:lnTo>
                  <a:pt x="12308" y="8528"/>
                </a:lnTo>
                <a:lnTo>
                  <a:pt x="12362" y="8515"/>
                </a:lnTo>
                <a:lnTo>
                  <a:pt x="12367" y="8556"/>
                </a:lnTo>
                <a:lnTo>
                  <a:pt x="12456" y="8584"/>
                </a:lnTo>
                <a:lnTo>
                  <a:pt x="12473" y="8612"/>
                </a:lnTo>
                <a:lnTo>
                  <a:pt x="12415" y="8646"/>
                </a:lnTo>
                <a:lnTo>
                  <a:pt x="12403" y="8665"/>
                </a:lnTo>
                <a:lnTo>
                  <a:pt x="12468" y="8700"/>
                </a:lnTo>
                <a:lnTo>
                  <a:pt x="12456" y="8749"/>
                </a:lnTo>
                <a:lnTo>
                  <a:pt x="12490" y="8768"/>
                </a:lnTo>
                <a:lnTo>
                  <a:pt x="12569" y="8708"/>
                </a:lnTo>
                <a:lnTo>
                  <a:pt x="12633" y="8687"/>
                </a:lnTo>
                <a:lnTo>
                  <a:pt x="12643" y="8646"/>
                </a:lnTo>
                <a:lnTo>
                  <a:pt x="12584" y="8652"/>
                </a:lnTo>
                <a:lnTo>
                  <a:pt x="12558" y="8625"/>
                </a:lnTo>
                <a:lnTo>
                  <a:pt x="12553" y="8556"/>
                </a:lnTo>
                <a:lnTo>
                  <a:pt x="12601" y="8515"/>
                </a:lnTo>
                <a:lnTo>
                  <a:pt x="12654" y="8509"/>
                </a:lnTo>
                <a:lnTo>
                  <a:pt x="12691" y="8474"/>
                </a:lnTo>
                <a:lnTo>
                  <a:pt x="12739" y="8468"/>
                </a:lnTo>
                <a:lnTo>
                  <a:pt x="12792" y="8446"/>
                </a:lnTo>
                <a:close/>
                <a:moveTo>
                  <a:pt x="6765" y="8459"/>
                </a:moveTo>
                <a:lnTo>
                  <a:pt x="6745" y="8494"/>
                </a:lnTo>
                <a:lnTo>
                  <a:pt x="6760" y="8528"/>
                </a:lnTo>
                <a:lnTo>
                  <a:pt x="6835" y="8577"/>
                </a:lnTo>
                <a:lnTo>
                  <a:pt x="6856" y="8571"/>
                </a:lnTo>
                <a:lnTo>
                  <a:pt x="6883" y="8521"/>
                </a:lnTo>
                <a:lnTo>
                  <a:pt x="6830" y="8528"/>
                </a:lnTo>
                <a:lnTo>
                  <a:pt x="6787" y="8509"/>
                </a:lnTo>
                <a:lnTo>
                  <a:pt x="6765" y="8459"/>
                </a:lnTo>
                <a:close/>
                <a:moveTo>
                  <a:pt x="18793" y="8618"/>
                </a:moveTo>
                <a:lnTo>
                  <a:pt x="18771" y="8700"/>
                </a:lnTo>
                <a:lnTo>
                  <a:pt x="18754" y="8846"/>
                </a:lnTo>
                <a:lnTo>
                  <a:pt x="18696" y="8852"/>
                </a:lnTo>
                <a:lnTo>
                  <a:pt x="18665" y="8934"/>
                </a:lnTo>
                <a:lnTo>
                  <a:pt x="18675" y="9030"/>
                </a:lnTo>
                <a:lnTo>
                  <a:pt x="18739" y="9030"/>
                </a:lnTo>
                <a:lnTo>
                  <a:pt x="18771" y="8921"/>
                </a:lnTo>
                <a:lnTo>
                  <a:pt x="18861" y="8990"/>
                </a:lnTo>
                <a:lnTo>
                  <a:pt x="18914" y="8887"/>
                </a:lnTo>
                <a:lnTo>
                  <a:pt x="18999" y="8859"/>
                </a:lnTo>
                <a:lnTo>
                  <a:pt x="18984" y="8743"/>
                </a:lnTo>
                <a:lnTo>
                  <a:pt x="18946" y="8790"/>
                </a:lnTo>
                <a:lnTo>
                  <a:pt x="18904" y="8762"/>
                </a:lnTo>
                <a:lnTo>
                  <a:pt x="18861" y="8728"/>
                </a:lnTo>
                <a:lnTo>
                  <a:pt x="18793" y="8618"/>
                </a:lnTo>
                <a:close/>
                <a:moveTo>
                  <a:pt x="11271" y="8625"/>
                </a:moveTo>
                <a:lnTo>
                  <a:pt x="11319" y="8640"/>
                </a:lnTo>
                <a:lnTo>
                  <a:pt x="11308" y="8646"/>
                </a:lnTo>
                <a:lnTo>
                  <a:pt x="11308" y="8680"/>
                </a:lnTo>
                <a:lnTo>
                  <a:pt x="11324" y="8715"/>
                </a:lnTo>
                <a:lnTo>
                  <a:pt x="11339" y="8665"/>
                </a:lnTo>
                <a:lnTo>
                  <a:pt x="11378" y="8680"/>
                </a:lnTo>
                <a:lnTo>
                  <a:pt x="11378" y="8715"/>
                </a:lnTo>
                <a:lnTo>
                  <a:pt x="11404" y="8756"/>
                </a:lnTo>
                <a:lnTo>
                  <a:pt x="11393" y="8762"/>
                </a:lnTo>
                <a:lnTo>
                  <a:pt x="11441" y="8837"/>
                </a:lnTo>
                <a:lnTo>
                  <a:pt x="11494" y="8865"/>
                </a:lnTo>
                <a:lnTo>
                  <a:pt x="11526" y="8899"/>
                </a:lnTo>
                <a:lnTo>
                  <a:pt x="11579" y="8940"/>
                </a:lnTo>
                <a:lnTo>
                  <a:pt x="11605" y="8962"/>
                </a:lnTo>
                <a:lnTo>
                  <a:pt x="11622" y="8996"/>
                </a:lnTo>
                <a:lnTo>
                  <a:pt x="11639" y="9030"/>
                </a:lnTo>
                <a:lnTo>
                  <a:pt x="11649" y="9043"/>
                </a:lnTo>
                <a:lnTo>
                  <a:pt x="11644" y="9078"/>
                </a:lnTo>
                <a:lnTo>
                  <a:pt x="11639" y="9146"/>
                </a:lnTo>
                <a:lnTo>
                  <a:pt x="11644" y="9196"/>
                </a:lnTo>
                <a:lnTo>
                  <a:pt x="11675" y="9230"/>
                </a:lnTo>
                <a:lnTo>
                  <a:pt x="11675" y="9249"/>
                </a:lnTo>
                <a:lnTo>
                  <a:pt x="11685" y="9258"/>
                </a:lnTo>
                <a:lnTo>
                  <a:pt x="11692" y="9284"/>
                </a:lnTo>
                <a:lnTo>
                  <a:pt x="11723" y="9340"/>
                </a:lnTo>
                <a:lnTo>
                  <a:pt x="11745" y="9380"/>
                </a:lnTo>
                <a:lnTo>
                  <a:pt x="11755" y="9443"/>
                </a:lnTo>
                <a:lnTo>
                  <a:pt x="11777" y="9518"/>
                </a:lnTo>
                <a:lnTo>
                  <a:pt x="11825" y="9559"/>
                </a:lnTo>
                <a:lnTo>
                  <a:pt x="11861" y="9559"/>
                </a:lnTo>
                <a:lnTo>
                  <a:pt x="11840" y="9477"/>
                </a:lnTo>
                <a:lnTo>
                  <a:pt x="11878" y="9471"/>
                </a:lnTo>
                <a:lnTo>
                  <a:pt x="11861" y="9421"/>
                </a:lnTo>
                <a:lnTo>
                  <a:pt x="11914" y="9449"/>
                </a:lnTo>
                <a:lnTo>
                  <a:pt x="11914" y="9396"/>
                </a:lnTo>
                <a:lnTo>
                  <a:pt x="11888" y="9368"/>
                </a:lnTo>
                <a:lnTo>
                  <a:pt x="11856" y="9327"/>
                </a:lnTo>
                <a:lnTo>
                  <a:pt x="11878" y="9305"/>
                </a:lnTo>
                <a:lnTo>
                  <a:pt x="11851" y="9258"/>
                </a:lnTo>
                <a:lnTo>
                  <a:pt x="11840" y="9196"/>
                </a:lnTo>
                <a:lnTo>
                  <a:pt x="11851" y="9174"/>
                </a:lnTo>
                <a:lnTo>
                  <a:pt x="11883" y="9224"/>
                </a:lnTo>
                <a:lnTo>
                  <a:pt x="11914" y="9224"/>
                </a:lnTo>
                <a:lnTo>
                  <a:pt x="11946" y="9209"/>
                </a:lnTo>
                <a:lnTo>
                  <a:pt x="11905" y="9155"/>
                </a:lnTo>
                <a:lnTo>
                  <a:pt x="11973" y="9127"/>
                </a:lnTo>
                <a:lnTo>
                  <a:pt x="12004" y="9134"/>
                </a:lnTo>
                <a:lnTo>
                  <a:pt x="12042" y="9134"/>
                </a:lnTo>
                <a:lnTo>
                  <a:pt x="12042" y="9155"/>
                </a:lnTo>
                <a:lnTo>
                  <a:pt x="12057" y="9202"/>
                </a:lnTo>
                <a:lnTo>
                  <a:pt x="12106" y="9146"/>
                </a:lnTo>
                <a:lnTo>
                  <a:pt x="12132" y="9121"/>
                </a:lnTo>
                <a:lnTo>
                  <a:pt x="12200" y="9112"/>
                </a:lnTo>
                <a:lnTo>
                  <a:pt x="12185" y="9155"/>
                </a:lnTo>
                <a:lnTo>
                  <a:pt x="12096" y="9161"/>
                </a:lnTo>
                <a:lnTo>
                  <a:pt x="12031" y="9258"/>
                </a:lnTo>
                <a:lnTo>
                  <a:pt x="12069" y="9305"/>
                </a:lnTo>
                <a:lnTo>
                  <a:pt x="12042" y="9380"/>
                </a:lnTo>
                <a:lnTo>
                  <a:pt x="12084" y="9436"/>
                </a:lnTo>
                <a:lnTo>
                  <a:pt x="12122" y="9533"/>
                </a:lnTo>
                <a:lnTo>
                  <a:pt x="12185" y="9533"/>
                </a:lnTo>
                <a:lnTo>
                  <a:pt x="12244" y="9580"/>
                </a:lnTo>
                <a:lnTo>
                  <a:pt x="12287" y="9567"/>
                </a:lnTo>
                <a:lnTo>
                  <a:pt x="12303" y="9524"/>
                </a:lnTo>
                <a:lnTo>
                  <a:pt x="12367" y="9524"/>
                </a:lnTo>
                <a:lnTo>
                  <a:pt x="12415" y="9574"/>
                </a:lnTo>
                <a:lnTo>
                  <a:pt x="12505" y="9559"/>
                </a:lnTo>
                <a:lnTo>
                  <a:pt x="12548" y="9505"/>
                </a:lnTo>
                <a:lnTo>
                  <a:pt x="12596" y="9524"/>
                </a:lnTo>
                <a:lnTo>
                  <a:pt x="12633" y="9518"/>
                </a:lnTo>
                <a:lnTo>
                  <a:pt x="12611" y="9552"/>
                </a:lnTo>
                <a:lnTo>
                  <a:pt x="12633" y="9593"/>
                </a:lnTo>
                <a:lnTo>
                  <a:pt x="12616" y="9636"/>
                </a:lnTo>
                <a:lnTo>
                  <a:pt x="12623" y="9705"/>
                </a:lnTo>
                <a:lnTo>
                  <a:pt x="12596" y="9765"/>
                </a:lnTo>
                <a:lnTo>
                  <a:pt x="12574" y="9842"/>
                </a:lnTo>
                <a:lnTo>
                  <a:pt x="12563" y="9862"/>
                </a:lnTo>
                <a:lnTo>
                  <a:pt x="12553" y="9930"/>
                </a:lnTo>
                <a:lnTo>
                  <a:pt x="12536" y="9971"/>
                </a:lnTo>
                <a:lnTo>
                  <a:pt x="12543" y="9980"/>
                </a:lnTo>
                <a:lnTo>
                  <a:pt x="12526" y="10005"/>
                </a:lnTo>
                <a:lnTo>
                  <a:pt x="12500" y="10027"/>
                </a:lnTo>
                <a:lnTo>
                  <a:pt x="12451" y="10020"/>
                </a:lnTo>
                <a:lnTo>
                  <a:pt x="12403" y="9999"/>
                </a:lnTo>
                <a:lnTo>
                  <a:pt x="12388" y="10027"/>
                </a:lnTo>
                <a:lnTo>
                  <a:pt x="12372" y="9986"/>
                </a:lnTo>
                <a:lnTo>
                  <a:pt x="12330" y="9971"/>
                </a:lnTo>
                <a:lnTo>
                  <a:pt x="12277" y="9980"/>
                </a:lnTo>
                <a:lnTo>
                  <a:pt x="12250" y="10005"/>
                </a:lnTo>
                <a:lnTo>
                  <a:pt x="12207" y="10033"/>
                </a:lnTo>
                <a:lnTo>
                  <a:pt x="12180" y="10020"/>
                </a:lnTo>
                <a:lnTo>
                  <a:pt x="12122" y="9993"/>
                </a:lnTo>
                <a:lnTo>
                  <a:pt x="12064" y="9971"/>
                </a:lnTo>
                <a:lnTo>
                  <a:pt x="11984" y="9971"/>
                </a:lnTo>
                <a:lnTo>
                  <a:pt x="11968" y="9945"/>
                </a:lnTo>
                <a:lnTo>
                  <a:pt x="11910" y="9930"/>
                </a:lnTo>
                <a:lnTo>
                  <a:pt x="11893" y="9917"/>
                </a:lnTo>
                <a:lnTo>
                  <a:pt x="11871" y="9917"/>
                </a:lnTo>
                <a:lnTo>
                  <a:pt x="11851" y="9877"/>
                </a:lnTo>
                <a:lnTo>
                  <a:pt x="11772" y="9855"/>
                </a:lnTo>
                <a:lnTo>
                  <a:pt x="11728" y="9868"/>
                </a:lnTo>
                <a:lnTo>
                  <a:pt x="11685" y="9911"/>
                </a:lnTo>
                <a:lnTo>
                  <a:pt x="11670" y="9952"/>
                </a:lnTo>
                <a:lnTo>
                  <a:pt x="11685" y="10020"/>
                </a:lnTo>
                <a:lnTo>
                  <a:pt x="11659" y="10061"/>
                </a:lnTo>
                <a:lnTo>
                  <a:pt x="11632" y="10083"/>
                </a:lnTo>
                <a:lnTo>
                  <a:pt x="11569" y="10040"/>
                </a:lnTo>
                <a:lnTo>
                  <a:pt x="11489" y="10005"/>
                </a:lnTo>
                <a:lnTo>
                  <a:pt x="11436" y="9993"/>
                </a:lnTo>
                <a:lnTo>
                  <a:pt x="11409" y="9917"/>
                </a:lnTo>
                <a:lnTo>
                  <a:pt x="11329" y="9877"/>
                </a:lnTo>
                <a:lnTo>
                  <a:pt x="11281" y="9862"/>
                </a:lnTo>
                <a:lnTo>
                  <a:pt x="11255" y="9868"/>
                </a:lnTo>
                <a:lnTo>
                  <a:pt x="11186" y="9842"/>
                </a:lnTo>
                <a:lnTo>
                  <a:pt x="11165" y="9827"/>
                </a:lnTo>
                <a:lnTo>
                  <a:pt x="11148" y="9786"/>
                </a:lnTo>
                <a:lnTo>
                  <a:pt x="11117" y="9786"/>
                </a:lnTo>
                <a:lnTo>
                  <a:pt x="11107" y="9739"/>
                </a:lnTo>
                <a:lnTo>
                  <a:pt x="11143" y="9690"/>
                </a:lnTo>
                <a:lnTo>
                  <a:pt x="11148" y="9608"/>
                </a:lnTo>
                <a:lnTo>
                  <a:pt x="11127" y="9587"/>
                </a:lnTo>
                <a:lnTo>
                  <a:pt x="11127" y="9546"/>
                </a:lnTo>
                <a:lnTo>
                  <a:pt x="11153" y="9499"/>
                </a:lnTo>
                <a:lnTo>
                  <a:pt x="11148" y="9477"/>
                </a:lnTo>
                <a:lnTo>
                  <a:pt x="11100" y="9511"/>
                </a:lnTo>
                <a:lnTo>
                  <a:pt x="11100" y="9464"/>
                </a:lnTo>
                <a:lnTo>
                  <a:pt x="11058" y="9449"/>
                </a:lnTo>
                <a:lnTo>
                  <a:pt x="10994" y="9490"/>
                </a:lnTo>
                <a:lnTo>
                  <a:pt x="10952" y="9499"/>
                </a:lnTo>
                <a:lnTo>
                  <a:pt x="10930" y="9477"/>
                </a:lnTo>
                <a:lnTo>
                  <a:pt x="10867" y="9477"/>
                </a:lnTo>
                <a:lnTo>
                  <a:pt x="10814" y="9511"/>
                </a:lnTo>
                <a:lnTo>
                  <a:pt x="10781" y="9499"/>
                </a:lnTo>
                <a:lnTo>
                  <a:pt x="10686" y="9505"/>
                </a:lnTo>
                <a:lnTo>
                  <a:pt x="10585" y="9518"/>
                </a:lnTo>
                <a:lnTo>
                  <a:pt x="10527" y="9546"/>
                </a:lnTo>
                <a:lnTo>
                  <a:pt x="10488" y="9587"/>
                </a:lnTo>
                <a:lnTo>
                  <a:pt x="10425" y="9602"/>
                </a:lnTo>
                <a:lnTo>
                  <a:pt x="10367" y="9649"/>
                </a:lnTo>
                <a:lnTo>
                  <a:pt x="10340" y="9649"/>
                </a:lnTo>
                <a:lnTo>
                  <a:pt x="10282" y="9627"/>
                </a:lnTo>
                <a:lnTo>
                  <a:pt x="10229" y="9636"/>
                </a:lnTo>
                <a:lnTo>
                  <a:pt x="10202" y="9608"/>
                </a:lnTo>
                <a:lnTo>
                  <a:pt x="10222" y="9574"/>
                </a:lnTo>
                <a:lnTo>
                  <a:pt x="10261" y="9539"/>
                </a:lnTo>
                <a:lnTo>
                  <a:pt x="10314" y="9539"/>
                </a:lnTo>
                <a:lnTo>
                  <a:pt x="10389" y="9539"/>
                </a:lnTo>
                <a:lnTo>
                  <a:pt x="10430" y="9464"/>
                </a:lnTo>
                <a:lnTo>
                  <a:pt x="10473" y="9443"/>
                </a:lnTo>
                <a:lnTo>
                  <a:pt x="10483" y="9380"/>
                </a:lnTo>
                <a:lnTo>
                  <a:pt x="10515" y="9340"/>
                </a:lnTo>
                <a:lnTo>
                  <a:pt x="10495" y="9284"/>
                </a:lnTo>
                <a:lnTo>
                  <a:pt x="10515" y="9202"/>
                </a:lnTo>
                <a:lnTo>
                  <a:pt x="10553" y="9146"/>
                </a:lnTo>
                <a:lnTo>
                  <a:pt x="10558" y="9112"/>
                </a:lnTo>
                <a:lnTo>
                  <a:pt x="10633" y="9093"/>
                </a:lnTo>
                <a:lnTo>
                  <a:pt x="10686" y="9024"/>
                </a:lnTo>
                <a:lnTo>
                  <a:pt x="10681" y="8962"/>
                </a:lnTo>
                <a:lnTo>
                  <a:pt x="10686" y="8899"/>
                </a:lnTo>
                <a:lnTo>
                  <a:pt x="10771" y="8865"/>
                </a:lnTo>
                <a:lnTo>
                  <a:pt x="10887" y="8893"/>
                </a:lnTo>
                <a:lnTo>
                  <a:pt x="10940" y="8831"/>
                </a:lnTo>
                <a:lnTo>
                  <a:pt x="10967" y="8824"/>
                </a:lnTo>
                <a:lnTo>
                  <a:pt x="11000" y="8777"/>
                </a:lnTo>
                <a:lnTo>
                  <a:pt x="11027" y="8762"/>
                </a:lnTo>
                <a:lnTo>
                  <a:pt x="11073" y="8796"/>
                </a:lnTo>
                <a:lnTo>
                  <a:pt x="11100" y="8811"/>
                </a:lnTo>
                <a:lnTo>
                  <a:pt x="11117" y="8914"/>
                </a:lnTo>
                <a:lnTo>
                  <a:pt x="11153" y="8975"/>
                </a:lnTo>
                <a:lnTo>
                  <a:pt x="11206" y="9043"/>
                </a:lnTo>
                <a:lnTo>
                  <a:pt x="11255" y="9093"/>
                </a:lnTo>
                <a:lnTo>
                  <a:pt x="11298" y="9099"/>
                </a:lnTo>
                <a:lnTo>
                  <a:pt x="11324" y="9140"/>
                </a:lnTo>
                <a:lnTo>
                  <a:pt x="11361" y="9161"/>
                </a:lnTo>
                <a:lnTo>
                  <a:pt x="11378" y="9202"/>
                </a:lnTo>
                <a:lnTo>
                  <a:pt x="11404" y="9215"/>
                </a:lnTo>
                <a:lnTo>
                  <a:pt x="11419" y="9265"/>
                </a:lnTo>
                <a:lnTo>
                  <a:pt x="11441" y="9318"/>
                </a:lnTo>
                <a:lnTo>
                  <a:pt x="11431" y="9340"/>
                </a:lnTo>
                <a:lnTo>
                  <a:pt x="11419" y="9387"/>
                </a:lnTo>
                <a:lnTo>
                  <a:pt x="11419" y="9415"/>
                </a:lnTo>
                <a:lnTo>
                  <a:pt x="11446" y="9408"/>
                </a:lnTo>
                <a:lnTo>
                  <a:pt x="11479" y="9327"/>
                </a:lnTo>
                <a:lnTo>
                  <a:pt x="11506" y="9318"/>
                </a:lnTo>
                <a:lnTo>
                  <a:pt x="11511" y="9271"/>
                </a:lnTo>
                <a:lnTo>
                  <a:pt x="11467" y="9237"/>
                </a:lnTo>
                <a:lnTo>
                  <a:pt x="11494" y="9174"/>
                </a:lnTo>
                <a:lnTo>
                  <a:pt x="11547" y="9189"/>
                </a:lnTo>
                <a:lnTo>
                  <a:pt x="11579" y="9237"/>
                </a:lnTo>
                <a:lnTo>
                  <a:pt x="11590" y="9202"/>
                </a:lnTo>
                <a:lnTo>
                  <a:pt x="11585" y="9181"/>
                </a:lnTo>
                <a:lnTo>
                  <a:pt x="11537" y="9127"/>
                </a:lnTo>
                <a:lnTo>
                  <a:pt x="11494" y="9099"/>
                </a:lnTo>
                <a:lnTo>
                  <a:pt x="11441" y="9065"/>
                </a:lnTo>
                <a:lnTo>
                  <a:pt x="11457" y="9043"/>
                </a:lnTo>
                <a:lnTo>
                  <a:pt x="11441" y="9024"/>
                </a:lnTo>
                <a:lnTo>
                  <a:pt x="11393" y="9024"/>
                </a:lnTo>
                <a:lnTo>
                  <a:pt x="11329" y="8940"/>
                </a:lnTo>
                <a:lnTo>
                  <a:pt x="11298" y="8859"/>
                </a:lnTo>
                <a:lnTo>
                  <a:pt x="11245" y="8803"/>
                </a:lnTo>
                <a:lnTo>
                  <a:pt x="11223" y="8749"/>
                </a:lnTo>
                <a:lnTo>
                  <a:pt x="11228" y="8721"/>
                </a:lnTo>
                <a:lnTo>
                  <a:pt x="11223" y="8665"/>
                </a:lnTo>
                <a:lnTo>
                  <a:pt x="11271" y="8625"/>
                </a:lnTo>
                <a:close/>
                <a:moveTo>
                  <a:pt x="11053" y="8887"/>
                </a:moveTo>
                <a:lnTo>
                  <a:pt x="11015" y="8927"/>
                </a:lnTo>
                <a:lnTo>
                  <a:pt x="11005" y="8962"/>
                </a:lnTo>
                <a:lnTo>
                  <a:pt x="11015" y="9030"/>
                </a:lnTo>
                <a:lnTo>
                  <a:pt x="11042" y="9052"/>
                </a:lnTo>
                <a:lnTo>
                  <a:pt x="11063" y="8975"/>
                </a:lnTo>
                <a:lnTo>
                  <a:pt x="11053" y="8887"/>
                </a:lnTo>
                <a:close/>
                <a:moveTo>
                  <a:pt x="18754" y="9052"/>
                </a:moveTo>
                <a:lnTo>
                  <a:pt x="18691" y="9071"/>
                </a:lnTo>
                <a:lnTo>
                  <a:pt x="18670" y="9134"/>
                </a:lnTo>
                <a:lnTo>
                  <a:pt x="18680" y="9243"/>
                </a:lnTo>
                <a:lnTo>
                  <a:pt x="18643" y="9361"/>
                </a:lnTo>
                <a:lnTo>
                  <a:pt x="18611" y="9396"/>
                </a:lnTo>
                <a:lnTo>
                  <a:pt x="18520" y="9490"/>
                </a:lnTo>
                <a:lnTo>
                  <a:pt x="18483" y="9449"/>
                </a:lnTo>
                <a:lnTo>
                  <a:pt x="18425" y="9615"/>
                </a:lnTo>
                <a:lnTo>
                  <a:pt x="18360" y="9593"/>
                </a:lnTo>
                <a:lnTo>
                  <a:pt x="18244" y="9621"/>
                </a:lnTo>
                <a:lnTo>
                  <a:pt x="18201" y="9683"/>
                </a:lnTo>
                <a:lnTo>
                  <a:pt x="18143" y="9731"/>
                </a:lnTo>
                <a:lnTo>
                  <a:pt x="18111" y="9786"/>
                </a:lnTo>
                <a:lnTo>
                  <a:pt x="18058" y="9814"/>
                </a:lnTo>
                <a:lnTo>
                  <a:pt x="18080" y="9877"/>
                </a:lnTo>
                <a:lnTo>
                  <a:pt x="18116" y="9902"/>
                </a:lnTo>
                <a:lnTo>
                  <a:pt x="18106" y="9986"/>
                </a:lnTo>
                <a:lnTo>
                  <a:pt x="18133" y="10020"/>
                </a:lnTo>
                <a:lnTo>
                  <a:pt x="18169" y="9980"/>
                </a:lnTo>
                <a:lnTo>
                  <a:pt x="18207" y="9827"/>
                </a:lnTo>
                <a:lnTo>
                  <a:pt x="18148" y="9765"/>
                </a:lnTo>
                <a:lnTo>
                  <a:pt x="18217" y="9758"/>
                </a:lnTo>
                <a:lnTo>
                  <a:pt x="18287" y="9718"/>
                </a:lnTo>
                <a:lnTo>
                  <a:pt x="18387" y="9696"/>
                </a:lnTo>
                <a:lnTo>
                  <a:pt x="18394" y="9765"/>
                </a:lnTo>
                <a:lnTo>
                  <a:pt x="18430" y="9799"/>
                </a:lnTo>
                <a:lnTo>
                  <a:pt x="18515" y="9696"/>
                </a:lnTo>
                <a:lnTo>
                  <a:pt x="18616" y="9690"/>
                </a:lnTo>
                <a:lnTo>
                  <a:pt x="18691" y="9649"/>
                </a:lnTo>
                <a:lnTo>
                  <a:pt x="18723" y="9587"/>
                </a:lnTo>
                <a:lnTo>
                  <a:pt x="18713" y="9539"/>
                </a:lnTo>
                <a:lnTo>
                  <a:pt x="18733" y="9464"/>
                </a:lnTo>
                <a:lnTo>
                  <a:pt x="18733" y="9368"/>
                </a:lnTo>
                <a:lnTo>
                  <a:pt x="18786" y="9271"/>
                </a:lnTo>
                <a:lnTo>
                  <a:pt x="18786" y="9189"/>
                </a:lnTo>
                <a:lnTo>
                  <a:pt x="18754" y="9052"/>
                </a:lnTo>
                <a:close/>
                <a:moveTo>
                  <a:pt x="11042" y="9065"/>
                </a:moveTo>
                <a:lnTo>
                  <a:pt x="11010" y="9099"/>
                </a:lnTo>
                <a:lnTo>
                  <a:pt x="10979" y="9093"/>
                </a:lnTo>
                <a:lnTo>
                  <a:pt x="10994" y="9146"/>
                </a:lnTo>
                <a:lnTo>
                  <a:pt x="10994" y="9271"/>
                </a:lnTo>
                <a:lnTo>
                  <a:pt x="11015" y="9292"/>
                </a:lnTo>
                <a:lnTo>
                  <a:pt x="11042" y="9265"/>
                </a:lnTo>
                <a:lnTo>
                  <a:pt x="11068" y="9271"/>
                </a:lnTo>
                <a:lnTo>
                  <a:pt x="11073" y="9140"/>
                </a:lnTo>
                <a:lnTo>
                  <a:pt x="11042" y="9065"/>
                </a:lnTo>
                <a:close/>
                <a:moveTo>
                  <a:pt x="11409" y="9361"/>
                </a:moveTo>
                <a:lnTo>
                  <a:pt x="11366" y="9368"/>
                </a:lnTo>
                <a:lnTo>
                  <a:pt x="11308" y="9380"/>
                </a:lnTo>
                <a:lnTo>
                  <a:pt x="11240" y="9368"/>
                </a:lnTo>
                <a:lnTo>
                  <a:pt x="11228" y="9415"/>
                </a:lnTo>
                <a:lnTo>
                  <a:pt x="11313" y="9464"/>
                </a:lnTo>
                <a:lnTo>
                  <a:pt x="11339" y="9477"/>
                </a:lnTo>
                <a:lnTo>
                  <a:pt x="11388" y="9511"/>
                </a:lnTo>
                <a:lnTo>
                  <a:pt x="11399" y="9464"/>
                </a:lnTo>
                <a:lnTo>
                  <a:pt x="11388" y="9436"/>
                </a:lnTo>
                <a:lnTo>
                  <a:pt x="11409" y="9361"/>
                </a:lnTo>
                <a:close/>
                <a:moveTo>
                  <a:pt x="11888" y="9593"/>
                </a:moveTo>
                <a:lnTo>
                  <a:pt x="11878" y="9636"/>
                </a:lnTo>
                <a:lnTo>
                  <a:pt x="11946" y="9655"/>
                </a:lnTo>
                <a:lnTo>
                  <a:pt x="11946" y="9670"/>
                </a:lnTo>
                <a:lnTo>
                  <a:pt x="12031" y="9662"/>
                </a:lnTo>
                <a:lnTo>
                  <a:pt x="12037" y="9636"/>
                </a:lnTo>
                <a:lnTo>
                  <a:pt x="12004" y="9642"/>
                </a:lnTo>
                <a:lnTo>
                  <a:pt x="12011" y="9627"/>
                </a:lnTo>
                <a:lnTo>
                  <a:pt x="11963" y="9621"/>
                </a:lnTo>
                <a:lnTo>
                  <a:pt x="11919" y="9627"/>
                </a:lnTo>
                <a:lnTo>
                  <a:pt x="11888" y="9593"/>
                </a:lnTo>
                <a:close/>
                <a:moveTo>
                  <a:pt x="12521" y="9602"/>
                </a:moveTo>
                <a:lnTo>
                  <a:pt x="12468" y="9627"/>
                </a:lnTo>
                <a:lnTo>
                  <a:pt x="12425" y="9627"/>
                </a:lnTo>
                <a:lnTo>
                  <a:pt x="12420" y="9649"/>
                </a:lnTo>
                <a:lnTo>
                  <a:pt x="12415" y="9649"/>
                </a:lnTo>
                <a:lnTo>
                  <a:pt x="12388" y="9649"/>
                </a:lnTo>
                <a:lnTo>
                  <a:pt x="12398" y="9690"/>
                </a:lnTo>
                <a:lnTo>
                  <a:pt x="12430" y="9705"/>
                </a:lnTo>
                <a:lnTo>
                  <a:pt x="12490" y="9662"/>
                </a:lnTo>
                <a:lnTo>
                  <a:pt x="12490" y="9655"/>
                </a:lnTo>
                <a:lnTo>
                  <a:pt x="12483" y="9642"/>
                </a:lnTo>
                <a:lnTo>
                  <a:pt x="12521" y="9602"/>
                </a:lnTo>
                <a:close/>
                <a:moveTo>
                  <a:pt x="18319" y="9718"/>
                </a:moveTo>
                <a:lnTo>
                  <a:pt x="18297" y="9758"/>
                </a:lnTo>
                <a:lnTo>
                  <a:pt x="18261" y="9746"/>
                </a:lnTo>
                <a:lnTo>
                  <a:pt x="18227" y="9799"/>
                </a:lnTo>
                <a:lnTo>
                  <a:pt x="18227" y="9842"/>
                </a:lnTo>
                <a:lnTo>
                  <a:pt x="18266" y="9868"/>
                </a:lnTo>
                <a:lnTo>
                  <a:pt x="18281" y="9814"/>
                </a:lnTo>
                <a:lnTo>
                  <a:pt x="18314" y="9793"/>
                </a:lnTo>
                <a:lnTo>
                  <a:pt x="18334" y="9827"/>
                </a:lnTo>
                <a:lnTo>
                  <a:pt x="18372" y="9773"/>
                </a:lnTo>
                <a:lnTo>
                  <a:pt x="18360" y="9739"/>
                </a:lnTo>
                <a:lnTo>
                  <a:pt x="18319" y="9718"/>
                </a:lnTo>
                <a:close/>
                <a:moveTo>
                  <a:pt x="5962" y="10358"/>
                </a:moveTo>
                <a:lnTo>
                  <a:pt x="5962" y="10370"/>
                </a:lnTo>
                <a:lnTo>
                  <a:pt x="5989" y="10405"/>
                </a:lnTo>
                <a:lnTo>
                  <a:pt x="5989" y="10446"/>
                </a:lnTo>
                <a:lnTo>
                  <a:pt x="6000" y="10461"/>
                </a:lnTo>
                <a:lnTo>
                  <a:pt x="6010" y="10398"/>
                </a:lnTo>
                <a:lnTo>
                  <a:pt x="5962" y="10358"/>
                </a:lnTo>
                <a:close/>
                <a:moveTo>
                  <a:pt x="5921" y="10370"/>
                </a:moveTo>
                <a:lnTo>
                  <a:pt x="5894" y="10377"/>
                </a:lnTo>
                <a:lnTo>
                  <a:pt x="5899" y="10411"/>
                </a:lnTo>
                <a:lnTo>
                  <a:pt x="5962" y="10398"/>
                </a:lnTo>
                <a:lnTo>
                  <a:pt x="5962" y="10377"/>
                </a:lnTo>
                <a:lnTo>
                  <a:pt x="5921" y="10370"/>
                </a:lnTo>
                <a:close/>
                <a:moveTo>
                  <a:pt x="17596" y="10508"/>
                </a:moveTo>
                <a:lnTo>
                  <a:pt x="17548" y="10570"/>
                </a:lnTo>
                <a:lnTo>
                  <a:pt x="17516" y="10645"/>
                </a:lnTo>
                <a:lnTo>
                  <a:pt x="17521" y="10708"/>
                </a:lnTo>
                <a:lnTo>
                  <a:pt x="17553" y="10776"/>
                </a:lnTo>
                <a:lnTo>
                  <a:pt x="17579" y="10714"/>
                </a:lnTo>
                <a:lnTo>
                  <a:pt x="17611" y="10577"/>
                </a:lnTo>
                <a:lnTo>
                  <a:pt x="17622" y="10529"/>
                </a:lnTo>
                <a:lnTo>
                  <a:pt x="17596" y="10508"/>
                </a:lnTo>
                <a:close/>
                <a:moveTo>
                  <a:pt x="5941" y="10514"/>
                </a:moveTo>
                <a:lnTo>
                  <a:pt x="5926" y="10564"/>
                </a:lnTo>
                <a:lnTo>
                  <a:pt x="5952" y="10590"/>
                </a:lnTo>
                <a:lnTo>
                  <a:pt x="5962" y="10639"/>
                </a:lnTo>
                <a:lnTo>
                  <a:pt x="5979" y="10632"/>
                </a:lnTo>
                <a:lnTo>
                  <a:pt x="5979" y="10583"/>
                </a:lnTo>
                <a:lnTo>
                  <a:pt x="5957" y="10514"/>
                </a:lnTo>
                <a:lnTo>
                  <a:pt x="5941" y="10514"/>
                </a:lnTo>
                <a:close/>
                <a:moveTo>
                  <a:pt x="5701" y="10680"/>
                </a:moveTo>
                <a:lnTo>
                  <a:pt x="5686" y="10686"/>
                </a:lnTo>
                <a:lnTo>
                  <a:pt x="5643" y="10693"/>
                </a:lnTo>
                <a:lnTo>
                  <a:pt x="5612" y="10714"/>
                </a:lnTo>
                <a:lnTo>
                  <a:pt x="5590" y="10727"/>
                </a:lnTo>
                <a:lnTo>
                  <a:pt x="5575" y="10755"/>
                </a:lnTo>
                <a:lnTo>
                  <a:pt x="5542" y="10783"/>
                </a:lnTo>
                <a:lnTo>
                  <a:pt x="5568" y="10789"/>
                </a:lnTo>
                <a:lnTo>
                  <a:pt x="5595" y="10783"/>
                </a:lnTo>
                <a:lnTo>
                  <a:pt x="5607" y="10761"/>
                </a:lnTo>
                <a:lnTo>
                  <a:pt x="5633" y="10761"/>
                </a:lnTo>
                <a:lnTo>
                  <a:pt x="5670" y="10721"/>
                </a:lnTo>
                <a:lnTo>
                  <a:pt x="5728" y="10721"/>
                </a:lnTo>
                <a:lnTo>
                  <a:pt x="5708" y="10742"/>
                </a:lnTo>
                <a:lnTo>
                  <a:pt x="5728" y="10761"/>
                </a:lnTo>
                <a:lnTo>
                  <a:pt x="5803" y="10770"/>
                </a:lnTo>
                <a:lnTo>
                  <a:pt x="5824" y="10789"/>
                </a:lnTo>
                <a:lnTo>
                  <a:pt x="5877" y="10811"/>
                </a:lnTo>
                <a:lnTo>
                  <a:pt x="5909" y="10811"/>
                </a:lnTo>
                <a:lnTo>
                  <a:pt x="5926" y="10852"/>
                </a:lnTo>
                <a:lnTo>
                  <a:pt x="5941" y="10879"/>
                </a:lnTo>
                <a:lnTo>
                  <a:pt x="5979" y="10879"/>
                </a:lnTo>
                <a:lnTo>
                  <a:pt x="6005" y="10899"/>
                </a:lnTo>
                <a:lnTo>
                  <a:pt x="5967" y="10948"/>
                </a:lnTo>
                <a:lnTo>
                  <a:pt x="6047" y="10942"/>
                </a:lnTo>
                <a:lnTo>
                  <a:pt x="6090" y="10948"/>
                </a:lnTo>
                <a:lnTo>
                  <a:pt x="6127" y="10942"/>
                </a:lnTo>
                <a:lnTo>
                  <a:pt x="6170" y="10933"/>
                </a:lnTo>
                <a:lnTo>
                  <a:pt x="6175" y="10914"/>
                </a:lnTo>
                <a:lnTo>
                  <a:pt x="6133" y="10879"/>
                </a:lnTo>
                <a:lnTo>
                  <a:pt x="6085" y="10879"/>
                </a:lnTo>
                <a:lnTo>
                  <a:pt x="6090" y="10852"/>
                </a:lnTo>
                <a:lnTo>
                  <a:pt x="6059" y="10839"/>
                </a:lnTo>
                <a:lnTo>
                  <a:pt x="6037" y="10839"/>
                </a:lnTo>
                <a:lnTo>
                  <a:pt x="6000" y="10804"/>
                </a:lnTo>
                <a:lnTo>
                  <a:pt x="5952" y="10755"/>
                </a:lnTo>
                <a:lnTo>
                  <a:pt x="5931" y="10736"/>
                </a:lnTo>
                <a:lnTo>
                  <a:pt x="5877" y="10742"/>
                </a:lnTo>
                <a:lnTo>
                  <a:pt x="5851" y="10714"/>
                </a:lnTo>
                <a:lnTo>
                  <a:pt x="5798" y="10686"/>
                </a:lnTo>
                <a:lnTo>
                  <a:pt x="5754" y="10686"/>
                </a:lnTo>
                <a:lnTo>
                  <a:pt x="5701" y="10680"/>
                </a:lnTo>
                <a:close/>
                <a:moveTo>
                  <a:pt x="1187" y="10755"/>
                </a:moveTo>
                <a:lnTo>
                  <a:pt x="1180" y="10761"/>
                </a:lnTo>
                <a:lnTo>
                  <a:pt x="1175" y="10770"/>
                </a:lnTo>
                <a:lnTo>
                  <a:pt x="1197" y="10783"/>
                </a:lnTo>
                <a:lnTo>
                  <a:pt x="1202" y="10776"/>
                </a:lnTo>
                <a:lnTo>
                  <a:pt x="1202" y="10755"/>
                </a:lnTo>
                <a:lnTo>
                  <a:pt x="1187" y="10755"/>
                </a:lnTo>
                <a:close/>
                <a:moveTo>
                  <a:pt x="1282" y="10796"/>
                </a:moveTo>
                <a:lnTo>
                  <a:pt x="1267" y="10811"/>
                </a:lnTo>
                <a:lnTo>
                  <a:pt x="1277" y="10830"/>
                </a:lnTo>
                <a:lnTo>
                  <a:pt x="1293" y="10830"/>
                </a:lnTo>
                <a:lnTo>
                  <a:pt x="1298" y="10839"/>
                </a:lnTo>
                <a:lnTo>
                  <a:pt x="1303" y="10830"/>
                </a:lnTo>
                <a:lnTo>
                  <a:pt x="1287" y="10804"/>
                </a:lnTo>
                <a:lnTo>
                  <a:pt x="1282" y="10796"/>
                </a:lnTo>
                <a:close/>
                <a:moveTo>
                  <a:pt x="1325" y="10839"/>
                </a:moveTo>
                <a:lnTo>
                  <a:pt x="1320" y="10845"/>
                </a:lnTo>
                <a:lnTo>
                  <a:pt x="1351" y="10852"/>
                </a:lnTo>
                <a:lnTo>
                  <a:pt x="1356" y="10845"/>
                </a:lnTo>
                <a:lnTo>
                  <a:pt x="1325" y="10839"/>
                </a:lnTo>
                <a:close/>
                <a:moveTo>
                  <a:pt x="1361" y="10852"/>
                </a:moveTo>
                <a:lnTo>
                  <a:pt x="1356" y="10858"/>
                </a:lnTo>
                <a:lnTo>
                  <a:pt x="1356" y="10864"/>
                </a:lnTo>
                <a:lnTo>
                  <a:pt x="1366" y="10873"/>
                </a:lnTo>
                <a:lnTo>
                  <a:pt x="1373" y="10892"/>
                </a:lnTo>
                <a:lnTo>
                  <a:pt x="1393" y="10886"/>
                </a:lnTo>
                <a:lnTo>
                  <a:pt x="1400" y="10873"/>
                </a:lnTo>
                <a:lnTo>
                  <a:pt x="1383" y="10864"/>
                </a:lnTo>
                <a:lnTo>
                  <a:pt x="1361" y="10852"/>
                </a:lnTo>
                <a:close/>
                <a:moveTo>
                  <a:pt x="1405" y="10914"/>
                </a:moveTo>
                <a:lnTo>
                  <a:pt x="1405" y="10920"/>
                </a:lnTo>
                <a:lnTo>
                  <a:pt x="1410" y="10942"/>
                </a:lnTo>
                <a:lnTo>
                  <a:pt x="1400" y="10948"/>
                </a:lnTo>
                <a:lnTo>
                  <a:pt x="1393" y="10961"/>
                </a:lnTo>
                <a:lnTo>
                  <a:pt x="1405" y="10989"/>
                </a:lnTo>
                <a:lnTo>
                  <a:pt x="1405" y="11010"/>
                </a:lnTo>
                <a:lnTo>
                  <a:pt x="1415" y="11023"/>
                </a:lnTo>
                <a:lnTo>
                  <a:pt x="1426" y="11010"/>
                </a:lnTo>
                <a:lnTo>
                  <a:pt x="1441" y="10995"/>
                </a:lnTo>
                <a:lnTo>
                  <a:pt x="1468" y="10983"/>
                </a:lnTo>
                <a:lnTo>
                  <a:pt x="1468" y="10976"/>
                </a:lnTo>
                <a:lnTo>
                  <a:pt x="1453" y="10948"/>
                </a:lnTo>
                <a:lnTo>
                  <a:pt x="1441" y="10933"/>
                </a:lnTo>
                <a:lnTo>
                  <a:pt x="1436" y="10927"/>
                </a:lnTo>
                <a:lnTo>
                  <a:pt x="1410" y="10914"/>
                </a:lnTo>
                <a:lnTo>
                  <a:pt x="1405" y="10914"/>
                </a:lnTo>
                <a:close/>
                <a:moveTo>
                  <a:pt x="16936" y="10927"/>
                </a:moveTo>
                <a:lnTo>
                  <a:pt x="16871" y="10948"/>
                </a:lnTo>
                <a:lnTo>
                  <a:pt x="16845" y="10989"/>
                </a:lnTo>
                <a:lnTo>
                  <a:pt x="16845" y="11051"/>
                </a:lnTo>
                <a:lnTo>
                  <a:pt x="16893" y="11079"/>
                </a:lnTo>
                <a:lnTo>
                  <a:pt x="16946" y="11045"/>
                </a:lnTo>
                <a:lnTo>
                  <a:pt x="16958" y="10995"/>
                </a:lnTo>
                <a:lnTo>
                  <a:pt x="16984" y="10961"/>
                </a:lnTo>
                <a:lnTo>
                  <a:pt x="16972" y="10927"/>
                </a:lnTo>
                <a:lnTo>
                  <a:pt x="16936" y="10927"/>
                </a:lnTo>
                <a:close/>
                <a:moveTo>
                  <a:pt x="6233" y="10942"/>
                </a:moveTo>
                <a:lnTo>
                  <a:pt x="6218" y="10961"/>
                </a:lnTo>
                <a:lnTo>
                  <a:pt x="6255" y="10976"/>
                </a:lnTo>
                <a:lnTo>
                  <a:pt x="6255" y="11010"/>
                </a:lnTo>
                <a:lnTo>
                  <a:pt x="6281" y="11045"/>
                </a:lnTo>
                <a:lnTo>
                  <a:pt x="6260" y="11058"/>
                </a:lnTo>
                <a:lnTo>
                  <a:pt x="6218" y="11051"/>
                </a:lnTo>
                <a:lnTo>
                  <a:pt x="6165" y="11045"/>
                </a:lnTo>
                <a:lnTo>
                  <a:pt x="6160" y="11064"/>
                </a:lnTo>
                <a:lnTo>
                  <a:pt x="6192" y="11092"/>
                </a:lnTo>
                <a:lnTo>
                  <a:pt x="6218" y="11079"/>
                </a:lnTo>
                <a:lnTo>
                  <a:pt x="6250" y="11086"/>
                </a:lnTo>
                <a:lnTo>
                  <a:pt x="6281" y="11079"/>
                </a:lnTo>
                <a:lnTo>
                  <a:pt x="6320" y="11092"/>
                </a:lnTo>
                <a:lnTo>
                  <a:pt x="6320" y="11114"/>
                </a:lnTo>
                <a:lnTo>
                  <a:pt x="6335" y="11126"/>
                </a:lnTo>
                <a:lnTo>
                  <a:pt x="6361" y="11071"/>
                </a:lnTo>
                <a:lnTo>
                  <a:pt x="6378" y="11058"/>
                </a:lnTo>
                <a:lnTo>
                  <a:pt x="6388" y="11079"/>
                </a:lnTo>
                <a:lnTo>
                  <a:pt x="6409" y="11071"/>
                </a:lnTo>
                <a:lnTo>
                  <a:pt x="6419" y="11058"/>
                </a:lnTo>
                <a:lnTo>
                  <a:pt x="6441" y="11064"/>
                </a:lnTo>
                <a:lnTo>
                  <a:pt x="6468" y="11058"/>
                </a:lnTo>
                <a:lnTo>
                  <a:pt x="6494" y="11079"/>
                </a:lnTo>
                <a:lnTo>
                  <a:pt x="6516" y="11045"/>
                </a:lnTo>
                <a:lnTo>
                  <a:pt x="6489" y="11017"/>
                </a:lnTo>
                <a:lnTo>
                  <a:pt x="6463" y="11017"/>
                </a:lnTo>
                <a:lnTo>
                  <a:pt x="6463" y="10989"/>
                </a:lnTo>
                <a:lnTo>
                  <a:pt x="6431" y="10989"/>
                </a:lnTo>
                <a:lnTo>
                  <a:pt x="6419" y="10961"/>
                </a:lnTo>
                <a:lnTo>
                  <a:pt x="6404" y="10968"/>
                </a:lnTo>
                <a:lnTo>
                  <a:pt x="6373" y="10948"/>
                </a:lnTo>
                <a:lnTo>
                  <a:pt x="6325" y="10948"/>
                </a:lnTo>
                <a:lnTo>
                  <a:pt x="6320" y="10961"/>
                </a:lnTo>
                <a:lnTo>
                  <a:pt x="6266" y="10948"/>
                </a:lnTo>
                <a:lnTo>
                  <a:pt x="6233" y="10942"/>
                </a:lnTo>
                <a:close/>
                <a:moveTo>
                  <a:pt x="5962" y="11051"/>
                </a:moveTo>
                <a:lnTo>
                  <a:pt x="5936" y="11058"/>
                </a:lnTo>
                <a:lnTo>
                  <a:pt x="5931" y="11079"/>
                </a:lnTo>
                <a:lnTo>
                  <a:pt x="5962" y="11105"/>
                </a:lnTo>
                <a:lnTo>
                  <a:pt x="6000" y="11120"/>
                </a:lnTo>
                <a:lnTo>
                  <a:pt x="6015" y="11105"/>
                </a:lnTo>
                <a:lnTo>
                  <a:pt x="6059" y="11105"/>
                </a:lnTo>
                <a:lnTo>
                  <a:pt x="6047" y="11079"/>
                </a:lnTo>
                <a:lnTo>
                  <a:pt x="6015" y="11064"/>
                </a:lnTo>
                <a:lnTo>
                  <a:pt x="5979" y="11058"/>
                </a:lnTo>
                <a:lnTo>
                  <a:pt x="5962" y="11051"/>
                </a:lnTo>
                <a:close/>
                <a:moveTo>
                  <a:pt x="6586" y="11051"/>
                </a:moveTo>
                <a:lnTo>
                  <a:pt x="6579" y="11064"/>
                </a:lnTo>
                <a:lnTo>
                  <a:pt x="6586" y="11099"/>
                </a:lnTo>
                <a:lnTo>
                  <a:pt x="6617" y="11099"/>
                </a:lnTo>
                <a:lnTo>
                  <a:pt x="6659" y="11099"/>
                </a:lnTo>
                <a:lnTo>
                  <a:pt x="6675" y="11079"/>
                </a:lnTo>
                <a:lnTo>
                  <a:pt x="6665" y="11058"/>
                </a:lnTo>
                <a:lnTo>
                  <a:pt x="6632" y="11051"/>
                </a:lnTo>
                <a:lnTo>
                  <a:pt x="6586" y="11051"/>
                </a:lnTo>
                <a:close/>
                <a:moveTo>
                  <a:pt x="17548" y="11058"/>
                </a:moveTo>
                <a:lnTo>
                  <a:pt x="17531" y="11126"/>
                </a:lnTo>
                <a:lnTo>
                  <a:pt x="17526" y="11251"/>
                </a:lnTo>
                <a:lnTo>
                  <a:pt x="17499" y="11223"/>
                </a:lnTo>
                <a:lnTo>
                  <a:pt x="17504" y="11298"/>
                </a:lnTo>
                <a:lnTo>
                  <a:pt x="17509" y="11333"/>
                </a:lnTo>
                <a:lnTo>
                  <a:pt x="17543" y="11373"/>
                </a:lnTo>
                <a:lnTo>
                  <a:pt x="17548" y="11345"/>
                </a:lnTo>
                <a:lnTo>
                  <a:pt x="17569" y="11367"/>
                </a:lnTo>
                <a:lnTo>
                  <a:pt x="17548" y="11388"/>
                </a:lnTo>
                <a:lnTo>
                  <a:pt x="17548" y="11414"/>
                </a:lnTo>
                <a:lnTo>
                  <a:pt x="17574" y="11436"/>
                </a:lnTo>
                <a:lnTo>
                  <a:pt x="17627" y="11423"/>
                </a:lnTo>
                <a:lnTo>
                  <a:pt x="17664" y="11470"/>
                </a:lnTo>
                <a:lnTo>
                  <a:pt x="17681" y="11442"/>
                </a:lnTo>
                <a:lnTo>
                  <a:pt x="17702" y="11483"/>
                </a:lnTo>
                <a:lnTo>
                  <a:pt x="17744" y="11517"/>
                </a:lnTo>
                <a:lnTo>
                  <a:pt x="17755" y="11483"/>
                </a:lnTo>
                <a:lnTo>
                  <a:pt x="17734" y="11464"/>
                </a:lnTo>
                <a:lnTo>
                  <a:pt x="17739" y="11423"/>
                </a:lnTo>
                <a:lnTo>
                  <a:pt x="17664" y="11380"/>
                </a:lnTo>
                <a:lnTo>
                  <a:pt x="17637" y="11388"/>
                </a:lnTo>
                <a:lnTo>
                  <a:pt x="17611" y="11380"/>
                </a:lnTo>
                <a:lnTo>
                  <a:pt x="17596" y="11320"/>
                </a:lnTo>
                <a:lnTo>
                  <a:pt x="17606" y="11257"/>
                </a:lnTo>
                <a:lnTo>
                  <a:pt x="17637" y="11230"/>
                </a:lnTo>
                <a:lnTo>
                  <a:pt x="17654" y="11167"/>
                </a:lnTo>
                <a:lnTo>
                  <a:pt x="17632" y="11105"/>
                </a:lnTo>
                <a:lnTo>
                  <a:pt x="17642" y="11079"/>
                </a:lnTo>
                <a:lnTo>
                  <a:pt x="17637" y="11058"/>
                </a:lnTo>
                <a:lnTo>
                  <a:pt x="17622" y="11079"/>
                </a:lnTo>
                <a:lnTo>
                  <a:pt x="17584" y="11058"/>
                </a:lnTo>
                <a:lnTo>
                  <a:pt x="17548" y="11058"/>
                </a:lnTo>
                <a:close/>
                <a:moveTo>
                  <a:pt x="17526" y="11449"/>
                </a:moveTo>
                <a:lnTo>
                  <a:pt x="17558" y="11504"/>
                </a:lnTo>
                <a:lnTo>
                  <a:pt x="17579" y="11545"/>
                </a:lnTo>
                <a:lnTo>
                  <a:pt x="17596" y="11476"/>
                </a:lnTo>
                <a:lnTo>
                  <a:pt x="17579" y="11449"/>
                </a:lnTo>
                <a:lnTo>
                  <a:pt x="17526" y="11449"/>
                </a:lnTo>
                <a:close/>
                <a:moveTo>
                  <a:pt x="17755" y="11517"/>
                </a:moveTo>
                <a:lnTo>
                  <a:pt x="17792" y="11573"/>
                </a:lnTo>
                <a:lnTo>
                  <a:pt x="17792" y="11607"/>
                </a:lnTo>
                <a:lnTo>
                  <a:pt x="17760" y="11601"/>
                </a:lnTo>
                <a:lnTo>
                  <a:pt x="17770" y="11642"/>
                </a:lnTo>
                <a:lnTo>
                  <a:pt x="17787" y="11648"/>
                </a:lnTo>
                <a:lnTo>
                  <a:pt x="17787" y="11704"/>
                </a:lnTo>
                <a:lnTo>
                  <a:pt x="17819" y="11683"/>
                </a:lnTo>
                <a:lnTo>
                  <a:pt x="17802" y="11635"/>
                </a:lnTo>
                <a:lnTo>
                  <a:pt x="17802" y="11614"/>
                </a:lnTo>
                <a:lnTo>
                  <a:pt x="17845" y="11635"/>
                </a:lnTo>
                <a:lnTo>
                  <a:pt x="17829" y="11545"/>
                </a:lnTo>
                <a:lnTo>
                  <a:pt x="17814" y="11517"/>
                </a:lnTo>
                <a:lnTo>
                  <a:pt x="17755" y="11517"/>
                </a:lnTo>
                <a:close/>
                <a:moveTo>
                  <a:pt x="17616" y="11567"/>
                </a:moveTo>
                <a:lnTo>
                  <a:pt x="17627" y="11607"/>
                </a:lnTo>
                <a:lnTo>
                  <a:pt x="17622" y="11642"/>
                </a:lnTo>
                <a:lnTo>
                  <a:pt x="17627" y="11676"/>
                </a:lnTo>
                <a:lnTo>
                  <a:pt x="17664" y="11655"/>
                </a:lnTo>
                <a:lnTo>
                  <a:pt x="17691" y="11620"/>
                </a:lnTo>
                <a:lnTo>
                  <a:pt x="17691" y="11595"/>
                </a:lnTo>
                <a:lnTo>
                  <a:pt x="17654" y="11595"/>
                </a:lnTo>
                <a:lnTo>
                  <a:pt x="17616" y="11567"/>
                </a:lnTo>
                <a:close/>
                <a:moveTo>
                  <a:pt x="17478" y="11607"/>
                </a:moveTo>
                <a:lnTo>
                  <a:pt x="17451" y="11683"/>
                </a:lnTo>
                <a:lnTo>
                  <a:pt x="17415" y="11738"/>
                </a:lnTo>
                <a:lnTo>
                  <a:pt x="17371" y="11786"/>
                </a:lnTo>
                <a:lnTo>
                  <a:pt x="17345" y="11835"/>
                </a:lnTo>
                <a:lnTo>
                  <a:pt x="17420" y="11766"/>
                </a:lnTo>
                <a:lnTo>
                  <a:pt x="17451" y="11711"/>
                </a:lnTo>
                <a:lnTo>
                  <a:pt x="17489" y="11670"/>
                </a:lnTo>
                <a:lnTo>
                  <a:pt x="17478" y="11607"/>
                </a:lnTo>
                <a:close/>
                <a:moveTo>
                  <a:pt x="17744" y="11620"/>
                </a:moveTo>
                <a:lnTo>
                  <a:pt x="17702" y="11689"/>
                </a:lnTo>
                <a:lnTo>
                  <a:pt x="17712" y="11642"/>
                </a:lnTo>
                <a:lnTo>
                  <a:pt x="17681" y="11648"/>
                </a:lnTo>
                <a:lnTo>
                  <a:pt x="17676" y="11689"/>
                </a:lnTo>
                <a:lnTo>
                  <a:pt x="17659" y="11717"/>
                </a:lnTo>
                <a:lnTo>
                  <a:pt x="17649" y="11732"/>
                </a:lnTo>
                <a:lnTo>
                  <a:pt x="17686" y="11786"/>
                </a:lnTo>
                <a:lnTo>
                  <a:pt x="17702" y="11766"/>
                </a:lnTo>
                <a:lnTo>
                  <a:pt x="17717" y="11717"/>
                </a:lnTo>
                <a:lnTo>
                  <a:pt x="17739" y="11689"/>
                </a:lnTo>
                <a:lnTo>
                  <a:pt x="17744" y="11620"/>
                </a:lnTo>
                <a:close/>
                <a:moveTo>
                  <a:pt x="6936" y="11642"/>
                </a:moveTo>
                <a:lnTo>
                  <a:pt x="6905" y="11655"/>
                </a:lnTo>
                <a:lnTo>
                  <a:pt x="6905" y="11683"/>
                </a:lnTo>
                <a:lnTo>
                  <a:pt x="6888" y="11704"/>
                </a:lnTo>
                <a:lnTo>
                  <a:pt x="6898" y="11711"/>
                </a:lnTo>
                <a:lnTo>
                  <a:pt x="6946" y="11704"/>
                </a:lnTo>
                <a:lnTo>
                  <a:pt x="6951" y="11648"/>
                </a:lnTo>
                <a:lnTo>
                  <a:pt x="6936" y="11642"/>
                </a:lnTo>
                <a:close/>
                <a:moveTo>
                  <a:pt x="15181" y="11723"/>
                </a:moveTo>
                <a:lnTo>
                  <a:pt x="15154" y="11848"/>
                </a:lnTo>
                <a:lnTo>
                  <a:pt x="15164" y="11958"/>
                </a:lnTo>
                <a:lnTo>
                  <a:pt x="15196" y="12020"/>
                </a:lnTo>
                <a:lnTo>
                  <a:pt x="15244" y="11998"/>
                </a:lnTo>
                <a:lnTo>
                  <a:pt x="15270" y="11979"/>
                </a:lnTo>
                <a:lnTo>
                  <a:pt x="15275" y="11904"/>
                </a:lnTo>
                <a:lnTo>
                  <a:pt x="15249" y="11820"/>
                </a:lnTo>
                <a:lnTo>
                  <a:pt x="15222" y="11766"/>
                </a:lnTo>
                <a:lnTo>
                  <a:pt x="15181" y="11723"/>
                </a:lnTo>
                <a:close/>
                <a:moveTo>
                  <a:pt x="17824" y="11732"/>
                </a:moveTo>
                <a:lnTo>
                  <a:pt x="17829" y="11792"/>
                </a:lnTo>
                <a:lnTo>
                  <a:pt x="17787" y="11792"/>
                </a:lnTo>
                <a:lnTo>
                  <a:pt x="17775" y="11827"/>
                </a:lnTo>
                <a:lnTo>
                  <a:pt x="17734" y="11848"/>
                </a:lnTo>
                <a:lnTo>
                  <a:pt x="17712" y="11814"/>
                </a:lnTo>
                <a:lnTo>
                  <a:pt x="17681" y="11842"/>
                </a:lnTo>
                <a:lnTo>
                  <a:pt x="17642" y="11861"/>
                </a:lnTo>
                <a:lnTo>
                  <a:pt x="17622" y="11923"/>
                </a:lnTo>
                <a:lnTo>
                  <a:pt x="17632" y="11945"/>
                </a:lnTo>
                <a:lnTo>
                  <a:pt x="17676" y="11904"/>
                </a:lnTo>
                <a:lnTo>
                  <a:pt x="17702" y="11910"/>
                </a:lnTo>
                <a:lnTo>
                  <a:pt x="17717" y="11876"/>
                </a:lnTo>
                <a:lnTo>
                  <a:pt x="17755" y="11910"/>
                </a:lnTo>
                <a:lnTo>
                  <a:pt x="17739" y="11951"/>
                </a:lnTo>
                <a:lnTo>
                  <a:pt x="17755" y="12007"/>
                </a:lnTo>
                <a:lnTo>
                  <a:pt x="17824" y="12048"/>
                </a:lnTo>
                <a:lnTo>
                  <a:pt x="17840" y="12013"/>
                </a:lnTo>
                <a:lnTo>
                  <a:pt x="17819" y="11958"/>
                </a:lnTo>
                <a:lnTo>
                  <a:pt x="17850" y="11917"/>
                </a:lnTo>
                <a:lnTo>
                  <a:pt x="17872" y="11992"/>
                </a:lnTo>
                <a:lnTo>
                  <a:pt x="17888" y="11923"/>
                </a:lnTo>
                <a:lnTo>
                  <a:pt x="17888" y="11882"/>
                </a:lnTo>
                <a:lnTo>
                  <a:pt x="17882" y="11835"/>
                </a:lnTo>
                <a:lnTo>
                  <a:pt x="17877" y="11807"/>
                </a:lnTo>
                <a:lnTo>
                  <a:pt x="17872" y="11766"/>
                </a:lnTo>
                <a:lnTo>
                  <a:pt x="17824" y="11732"/>
                </a:lnTo>
                <a:close/>
                <a:moveTo>
                  <a:pt x="17318" y="11945"/>
                </a:moveTo>
                <a:lnTo>
                  <a:pt x="17287" y="12007"/>
                </a:lnTo>
                <a:lnTo>
                  <a:pt x="17243" y="12054"/>
                </a:lnTo>
                <a:lnTo>
                  <a:pt x="17190" y="12095"/>
                </a:lnTo>
                <a:lnTo>
                  <a:pt x="17170" y="12123"/>
                </a:lnTo>
                <a:lnTo>
                  <a:pt x="17144" y="12170"/>
                </a:lnTo>
                <a:lnTo>
                  <a:pt x="17100" y="12232"/>
                </a:lnTo>
                <a:lnTo>
                  <a:pt x="17031" y="12247"/>
                </a:lnTo>
                <a:lnTo>
                  <a:pt x="17004" y="12260"/>
                </a:lnTo>
                <a:lnTo>
                  <a:pt x="16994" y="12329"/>
                </a:lnTo>
                <a:lnTo>
                  <a:pt x="16946" y="12342"/>
                </a:lnTo>
                <a:lnTo>
                  <a:pt x="16904" y="12316"/>
                </a:lnTo>
                <a:lnTo>
                  <a:pt x="16871" y="12363"/>
                </a:lnTo>
                <a:lnTo>
                  <a:pt x="16861" y="12432"/>
                </a:lnTo>
                <a:lnTo>
                  <a:pt x="16871" y="12501"/>
                </a:lnTo>
                <a:lnTo>
                  <a:pt x="16898" y="12563"/>
                </a:lnTo>
                <a:lnTo>
                  <a:pt x="16931" y="12582"/>
                </a:lnTo>
                <a:lnTo>
                  <a:pt x="16936" y="12686"/>
                </a:lnTo>
                <a:lnTo>
                  <a:pt x="16984" y="12694"/>
                </a:lnTo>
                <a:lnTo>
                  <a:pt x="17026" y="12694"/>
                </a:lnTo>
                <a:lnTo>
                  <a:pt x="17047" y="12728"/>
                </a:lnTo>
                <a:lnTo>
                  <a:pt x="17117" y="12701"/>
                </a:lnTo>
                <a:lnTo>
                  <a:pt x="17144" y="12720"/>
                </a:lnTo>
                <a:lnTo>
                  <a:pt x="17185" y="12728"/>
                </a:lnTo>
                <a:lnTo>
                  <a:pt x="17207" y="12776"/>
                </a:lnTo>
                <a:lnTo>
                  <a:pt x="17277" y="12741"/>
                </a:lnTo>
                <a:lnTo>
                  <a:pt x="17282" y="12769"/>
                </a:lnTo>
                <a:lnTo>
                  <a:pt x="17308" y="12651"/>
                </a:lnTo>
                <a:lnTo>
                  <a:pt x="17308" y="12576"/>
                </a:lnTo>
                <a:lnTo>
                  <a:pt x="17361" y="12529"/>
                </a:lnTo>
                <a:lnTo>
                  <a:pt x="17361" y="12460"/>
                </a:lnTo>
                <a:lnTo>
                  <a:pt x="17383" y="12404"/>
                </a:lnTo>
                <a:lnTo>
                  <a:pt x="17451" y="12398"/>
                </a:lnTo>
                <a:lnTo>
                  <a:pt x="17383" y="12329"/>
                </a:lnTo>
                <a:lnTo>
                  <a:pt x="17393" y="12295"/>
                </a:lnTo>
                <a:lnTo>
                  <a:pt x="17350" y="12226"/>
                </a:lnTo>
                <a:lnTo>
                  <a:pt x="17383" y="12157"/>
                </a:lnTo>
                <a:lnTo>
                  <a:pt x="17425" y="12129"/>
                </a:lnTo>
                <a:lnTo>
                  <a:pt x="17420" y="12095"/>
                </a:lnTo>
                <a:lnTo>
                  <a:pt x="17456" y="12089"/>
                </a:lnTo>
                <a:lnTo>
                  <a:pt x="17463" y="12061"/>
                </a:lnTo>
                <a:lnTo>
                  <a:pt x="17410" y="12041"/>
                </a:lnTo>
                <a:lnTo>
                  <a:pt x="17371" y="12013"/>
                </a:lnTo>
                <a:lnTo>
                  <a:pt x="17371" y="11985"/>
                </a:lnTo>
                <a:lnTo>
                  <a:pt x="17340" y="11945"/>
                </a:lnTo>
                <a:lnTo>
                  <a:pt x="17318" y="11945"/>
                </a:lnTo>
                <a:close/>
                <a:moveTo>
                  <a:pt x="16068" y="12054"/>
                </a:moveTo>
                <a:lnTo>
                  <a:pt x="16068" y="12095"/>
                </a:lnTo>
                <a:lnTo>
                  <a:pt x="16133" y="12179"/>
                </a:lnTo>
                <a:lnTo>
                  <a:pt x="16175" y="12220"/>
                </a:lnTo>
                <a:lnTo>
                  <a:pt x="16206" y="12282"/>
                </a:lnTo>
                <a:lnTo>
                  <a:pt x="16259" y="12329"/>
                </a:lnTo>
                <a:lnTo>
                  <a:pt x="16281" y="12391"/>
                </a:lnTo>
                <a:lnTo>
                  <a:pt x="16298" y="12454"/>
                </a:lnTo>
                <a:lnTo>
                  <a:pt x="16351" y="12514"/>
                </a:lnTo>
                <a:lnTo>
                  <a:pt x="16392" y="12617"/>
                </a:lnTo>
                <a:lnTo>
                  <a:pt x="16426" y="12673"/>
                </a:lnTo>
                <a:lnTo>
                  <a:pt x="16467" y="12735"/>
                </a:lnTo>
                <a:lnTo>
                  <a:pt x="16494" y="12782"/>
                </a:lnTo>
                <a:lnTo>
                  <a:pt x="16569" y="12844"/>
                </a:lnTo>
                <a:lnTo>
                  <a:pt x="16617" y="12907"/>
                </a:lnTo>
                <a:lnTo>
                  <a:pt x="16680" y="12907"/>
                </a:lnTo>
                <a:lnTo>
                  <a:pt x="16680" y="12789"/>
                </a:lnTo>
                <a:lnTo>
                  <a:pt x="16697" y="12694"/>
                </a:lnTo>
                <a:lnTo>
                  <a:pt x="16670" y="12645"/>
                </a:lnTo>
                <a:lnTo>
                  <a:pt x="16627" y="12638"/>
                </a:lnTo>
                <a:lnTo>
                  <a:pt x="16605" y="12597"/>
                </a:lnTo>
                <a:lnTo>
                  <a:pt x="16595" y="12548"/>
                </a:lnTo>
                <a:lnTo>
                  <a:pt x="16574" y="12542"/>
                </a:lnTo>
                <a:lnTo>
                  <a:pt x="16542" y="12522"/>
                </a:lnTo>
                <a:lnTo>
                  <a:pt x="16564" y="12460"/>
                </a:lnTo>
                <a:lnTo>
                  <a:pt x="16520" y="12426"/>
                </a:lnTo>
                <a:lnTo>
                  <a:pt x="16489" y="12363"/>
                </a:lnTo>
                <a:lnTo>
                  <a:pt x="16436" y="12308"/>
                </a:lnTo>
                <a:lnTo>
                  <a:pt x="16377" y="12308"/>
                </a:lnTo>
                <a:lnTo>
                  <a:pt x="16324" y="12226"/>
                </a:lnTo>
                <a:lnTo>
                  <a:pt x="16293" y="12198"/>
                </a:lnTo>
                <a:lnTo>
                  <a:pt x="16244" y="12144"/>
                </a:lnTo>
                <a:lnTo>
                  <a:pt x="16196" y="12076"/>
                </a:lnTo>
                <a:lnTo>
                  <a:pt x="16107" y="12054"/>
                </a:lnTo>
                <a:lnTo>
                  <a:pt x="16068" y="12054"/>
                </a:lnTo>
                <a:close/>
                <a:moveTo>
                  <a:pt x="17973" y="12301"/>
                </a:moveTo>
                <a:lnTo>
                  <a:pt x="17952" y="12329"/>
                </a:lnTo>
                <a:lnTo>
                  <a:pt x="17942" y="12391"/>
                </a:lnTo>
                <a:lnTo>
                  <a:pt x="17957" y="12488"/>
                </a:lnTo>
                <a:lnTo>
                  <a:pt x="17983" y="12535"/>
                </a:lnTo>
                <a:lnTo>
                  <a:pt x="18000" y="12522"/>
                </a:lnTo>
                <a:lnTo>
                  <a:pt x="17973" y="12488"/>
                </a:lnTo>
                <a:lnTo>
                  <a:pt x="17983" y="12439"/>
                </a:lnTo>
                <a:lnTo>
                  <a:pt x="18010" y="12445"/>
                </a:lnTo>
                <a:lnTo>
                  <a:pt x="18015" y="12385"/>
                </a:lnTo>
                <a:lnTo>
                  <a:pt x="18010" y="12351"/>
                </a:lnTo>
                <a:lnTo>
                  <a:pt x="17973" y="12342"/>
                </a:lnTo>
                <a:lnTo>
                  <a:pt x="17973" y="12301"/>
                </a:lnTo>
                <a:close/>
                <a:moveTo>
                  <a:pt x="17802" y="12342"/>
                </a:moveTo>
                <a:lnTo>
                  <a:pt x="17744" y="12398"/>
                </a:lnTo>
                <a:lnTo>
                  <a:pt x="17681" y="12398"/>
                </a:lnTo>
                <a:lnTo>
                  <a:pt x="17606" y="12391"/>
                </a:lnTo>
                <a:lnTo>
                  <a:pt x="17558" y="12370"/>
                </a:lnTo>
                <a:lnTo>
                  <a:pt x="17509" y="12426"/>
                </a:lnTo>
                <a:lnTo>
                  <a:pt x="17499" y="12454"/>
                </a:lnTo>
                <a:lnTo>
                  <a:pt x="17468" y="12570"/>
                </a:lnTo>
                <a:lnTo>
                  <a:pt x="17463" y="12625"/>
                </a:lnTo>
                <a:lnTo>
                  <a:pt x="17436" y="12673"/>
                </a:lnTo>
                <a:lnTo>
                  <a:pt x="17456" y="12728"/>
                </a:lnTo>
                <a:lnTo>
                  <a:pt x="17478" y="12728"/>
                </a:lnTo>
                <a:lnTo>
                  <a:pt x="17489" y="12804"/>
                </a:lnTo>
                <a:lnTo>
                  <a:pt x="17473" y="12872"/>
                </a:lnTo>
                <a:lnTo>
                  <a:pt x="17494" y="12892"/>
                </a:lnTo>
                <a:lnTo>
                  <a:pt x="17531" y="12879"/>
                </a:lnTo>
                <a:lnTo>
                  <a:pt x="17531" y="12776"/>
                </a:lnTo>
                <a:lnTo>
                  <a:pt x="17526" y="12686"/>
                </a:lnTo>
                <a:lnTo>
                  <a:pt x="17563" y="12666"/>
                </a:lnTo>
                <a:lnTo>
                  <a:pt x="17558" y="12735"/>
                </a:lnTo>
                <a:lnTo>
                  <a:pt x="17601" y="12782"/>
                </a:lnTo>
                <a:lnTo>
                  <a:pt x="17596" y="12810"/>
                </a:lnTo>
                <a:lnTo>
                  <a:pt x="17611" y="12832"/>
                </a:lnTo>
                <a:lnTo>
                  <a:pt x="17664" y="12804"/>
                </a:lnTo>
                <a:lnTo>
                  <a:pt x="17637" y="12866"/>
                </a:lnTo>
                <a:lnTo>
                  <a:pt x="17659" y="12885"/>
                </a:lnTo>
                <a:lnTo>
                  <a:pt x="17691" y="12866"/>
                </a:lnTo>
                <a:lnTo>
                  <a:pt x="17691" y="12817"/>
                </a:lnTo>
                <a:lnTo>
                  <a:pt x="17642" y="12728"/>
                </a:lnTo>
                <a:lnTo>
                  <a:pt x="17654" y="12707"/>
                </a:lnTo>
                <a:lnTo>
                  <a:pt x="17596" y="12610"/>
                </a:lnTo>
                <a:lnTo>
                  <a:pt x="17649" y="12576"/>
                </a:lnTo>
                <a:lnTo>
                  <a:pt x="17676" y="12535"/>
                </a:lnTo>
                <a:lnTo>
                  <a:pt x="17696" y="12548"/>
                </a:lnTo>
                <a:lnTo>
                  <a:pt x="17702" y="12514"/>
                </a:lnTo>
                <a:lnTo>
                  <a:pt x="17596" y="12535"/>
                </a:lnTo>
                <a:lnTo>
                  <a:pt x="17563" y="12570"/>
                </a:lnTo>
                <a:lnTo>
                  <a:pt x="17509" y="12507"/>
                </a:lnTo>
                <a:lnTo>
                  <a:pt x="17521" y="12445"/>
                </a:lnTo>
                <a:lnTo>
                  <a:pt x="17569" y="12439"/>
                </a:lnTo>
                <a:lnTo>
                  <a:pt x="17669" y="12432"/>
                </a:lnTo>
                <a:lnTo>
                  <a:pt x="17722" y="12445"/>
                </a:lnTo>
                <a:lnTo>
                  <a:pt x="17765" y="12432"/>
                </a:lnTo>
                <a:lnTo>
                  <a:pt x="17814" y="12357"/>
                </a:lnTo>
                <a:lnTo>
                  <a:pt x="17802" y="12342"/>
                </a:lnTo>
                <a:close/>
                <a:moveTo>
                  <a:pt x="18227" y="12494"/>
                </a:moveTo>
                <a:lnTo>
                  <a:pt x="18201" y="12514"/>
                </a:lnTo>
                <a:lnTo>
                  <a:pt x="18121" y="12535"/>
                </a:lnTo>
                <a:lnTo>
                  <a:pt x="18148" y="12570"/>
                </a:lnTo>
                <a:lnTo>
                  <a:pt x="18201" y="12591"/>
                </a:lnTo>
                <a:lnTo>
                  <a:pt x="18222" y="12632"/>
                </a:lnTo>
                <a:lnTo>
                  <a:pt x="18307" y="12632"/>
                </a:lnTo>
                <a:lnTo>
                  <a:pt x="18314" y="12651"/>
                </a:lnTo>
                <a:lnTo>
                  <a:pt x="18271" y="12651"/>
                </a:lnTo>
                <a:lnTo>
                  <a:pt x="18207" y="12679"/>
                </a:lnTo>
                <a:lnTo>
                  <a:pt x="18254" y="12713"/>
                </a:lnTo>
                <a:lnTo>
                  <a:pt x="18254" y="12748"/>
                </a:lnTo>
                <a:lnTo>
                  <a:pt x="18266" y="12776"/>
                </a:lnTo>
                <a:lnTo>
                  <a:pt x="18287" y="12769"/>
                </a:lnTo>
                <a:lnTo>
                  <a:pt x="18307" y="12728"/>
                </a:lnTo>
                <a:lnTo>
                  <a:pt x="18394" y="12804"/>
                </a:lnTo>
                <a:lnTo>
                  <a:pt x="18440" y="12804"/>
                </a:lnTo>
                <a:lnTo>
                  <a:pt x="18553" y="12872"/>
                </a:lnTo>
                <a:lnTo>
                  <a:pt x="18585" y="12935"/>
                </a:lnTo>
                <a:lnTo>
                  <a:pt x="18595" y="13016"/>
                </a:lnTo>
                <a:lnTo>
                  <a:pt x="18563" y="13038"/>
                </a:lnTo>
                <a:lnTo>
                  <a:pt x="18537" y="13098"/>
                </a:lnTo>
                <a:lnTo>
                  <a:pt x="18611" y="13098"/>
                </a:lnTo>
                <a:lnTo>
                  <a:pt x="18626" y="13072"/>
                </a:lnTo>
                <a:lnTo>
                  <a:pt x="18686" y="13091"/>
                </a:lnTo>
                <a:lnTo>
                  <a:pt x="18733" y="13154"/>
                </a:lnTo>
                <a:lnTo>
                  <a:pt x="18798" y="13154"/>
                </a:lnTo>
                <a:lnTo>
                  <a:pt x="18829" y="13167"/>
                </a:lnTo>
                <a:lnTo>
                  <a:pt x="18877" y="13141"/>
                </a:lnTo>
                <a:lnTo>
                  <a:pt x="18866" y="13085"/>
                </a:lnTo>
                <a:lnTo>
                  <a:pt x="18904" y="13057"/>
                </a:lnTo>
                <a:lnTo>
                  <a:pt x="18952" y="13038"/>
                </a:lnTo>
                <a:lnTo>
                  <a:pt x="19025" y="13072"/>
                </a:lnTo>
                <a:lnTo>
                  <a:pt x="19059" y="13141"/>
                </a:lnTo>
                <a:lnTo>
                  <a:pt x="19090" y="13182"/>
                </a:lnTo>
                <a:lnTo>
                  <a:pt x="19138" y="13229"/>
                </a:lnTo>
                <a:lnTo>
                  <a:pt x="19196" y="13244"/>
                </a:lnTo>
                <a:lnTo>
                  <a:pt x="19245" y="13250"/>
                </a:lnTo>
                <a:lnTo>
                  <a:pt x="19260" y="13270"/>
                </a:lnTo>
                <a:lnTo>
                  <a:pt x="19298" y="13263"/>
                </a:lnTo>
                <a:lnTo>
                  <a:pt x="19308" y="13244"/>
                </a:lnTo>
                <a:lnTo>
                  <a:pt x="19245" y="13210"/>
                </a:lnTo>
                <a:lnTo>
                  <a:pt x="19260" y="13195"/>
                </a:lnTo>
                <a:lnTo>
                  <a:pt x="19218" y="13182"/>
                </a:lnTo>
                <a:lnTo>
                  <a:pt x="19218" y="13147"/>
                </a:lnTo>
                <a:lnTo>
                  <a:pt x="19185" y="13154"/>
                </a:lnTo>
                <a:lnTo>
                  <a:pt x="19148" y="13072"/>
                </a:lnTo>
                <a:lnTo>
                  <a:pt x="19095" y="13023"/>
                </a:lnTo>
                <a:lnTo>
                  <a:pt x="19085" y="12969"/>
                </a:lnTo>
                <a:lnTo>
                  <a:pt x="19138" y="12960"/>
                </a:lnTo>
                <a:lnTo>
                  <a:pt x="19122" y="12920"/>
                </a:lnTo>
                <a:lnTo>
                  <a:pt x="19025" y="12879"/>
                </a:lnTo>
                <a:lnTo>
                  <a:pt x="19015" y="12832"/>
                </a:lnTo>
                <a:lnTo>
                  <a:pt x="18984" y="12797"/>
                </a:lnTo>
                <a:lnTo>
                  <a:pt x="18941" y="12754"/>
                </a:lnTo>
                <a:lnTo>
                  <a:pt x="18834" y="12713"/>
                </a:lnTo>
                <a:lnTo>
                  <a:pt x="18733" y="12660"/>
                </a:lnTo>
                <a:lnTo>
                  <a:pt x="18670" y="12645"/>
                </a:lnTo>
                <a:lnTo>
                  <a:pt x="18626" y="12617"/>
                </a:lnTo>
                <a:lnTo>
                  <a:pt x="18580" y="12591"/>
                </a:lnTo>
                <a:lnTo>
                  <a:pt x="18527" y="12591"/>
                </a:lnTo>
                <a:lnTo>
                  <a:pt x="18457" y="12638"/>
                </a:lnTo>
                <a:lnTo>
                  <a:pt x="18409" y="12720"/>
                </a:lnTo>
                <a:lnTo>
                  <a:pt x="18350" y="12673"/>
                </a:lnTo>
                <a:lnTo>
                  <a:pt x="18334" y="12548"/>
                </a:lnTo>
                <a:lnTo>
                  <a:pt x="18324" y="12522"/>
                </a:lnTo>
                <a:lnTo>
                  <a:pt x="18227" y="12494"/>
                </a:lnTo>
                <a:close/>
                <a:moveTo>
                  <a:pt x="19313" y="12651"/>
                </a:moveTo>
                <a:lnTo>
                  <a:pt x="19298" y="12673"/>
                </a:lnTo>
                <a:lnTo>
                  <a:pt x="19339" y="12694"/>
                </a:lnTo>
                <a:lnTo>
                  <a:pt x="19371" y="12728"/>
                </a:lnTo>
                <a:lnTo>
                  <a:pt x="19398" y="12748"/>
                </a:lnTo>
                <a:lnTo>
                  <a:pt x="19414" y="12776"/>
                </a:lnTo>
                <a:lnTo>
                  <a:pt x="19424" y="12823"/>
                </a:lnTo>
                <a:lnTo>
                  <a:pt x="19441" y="12804"/>
                </a:lnTo>
                <a:lnTo>
                  <a:pt x="19436" y="12763"/>
                </a:lnTo>
                <a:lnTo>
                  <a:pt x="19414" y="12741"/>
                </a:lnTo>
                <a:lnTo>
                  <a:pt x="19388" y="12707"/>
                </a:lnTo>
                <a:lnTo>
                  <a:pt x="19366" y="12694"/>
                </a:lnTo>
                <a:lnTo>
                  <a:pt x="19344" y="12673"/>
                </a:lnTo>
                <a:lnTo>
                  <a:pt x="19313" y="12651"/>
                </a:lnTo>
                <a:close/>
                <a:moveTo>
                  <a:pt x="18053" y="12673"/>
                </a:moveTo>
                <a:lnTo>
                  <a:pt x="17983" y="12679"/>
                </a:lnTo>
                <a:lnTo>
                  <a:pt x="17968" y="12720"/>
                </a:lnTo>
                <a:lnTo>
                  <a:pt x="18010" y="12720"/>
                </a:lnTo>
                <a:lnTo>
                  <a:pt x="18041" y="12720"/>
                </a:lnTo>
                <a:lnTo>
                  <a:pt x="18089" y="12720"/>
                </a:lnTo>
                <a:lnTo>
                  <a:pt x="18143" y="12754"/>
                </a:lnTo>
                <a:lnTo>
                  <a:pt x="18121" y="12701"/>
                </a:lnTo>
                <a:lnTo>
                  <a:pt x="18053" y="12673"/>
                </a:lnTo>
                <a:close/>
                <a:moveTo>
                  <a:pt x="17915" y="12701"/>
                </a:moveTo>
                <a:lnTo>
                  <a:pt x="17855" y="12707"/>
                </a:lnTo>
                <a:lnTo>
                  <a:pt x="17867" y="12735"/>
                </a:lnTo>
                <a:lnTo>
                  <a:pt x="17908" y="12748"/>
                </a:lnTo>
                <a:lnTo>
                  <a:pt x="17930" y="12728"/>
                </a:lnTo>
                <a:lnTo>
                  <a:pt x="17915" y="12701"/>
                </a:lnTo>
                <a:close/>
                <a:moveTo>
                  <a:pt x="19351" y="12776"/>
                </a:moveTo>
                <a:lnTo>
                  <a:pt x="19356" y="12823"/>
                </a:lnTo>
                <a:lnTo>
                  <a:pt x="19324" y="12851"/>
                </a:lnTo>
                <a:lnTo>
                  <a:pt x="19308" y="12872"/>
                </a:lnTo>
                <a:lnTo>
                  <a:pt x="19271" y="12879"/>
                </a:lnTo>
                <a:lnTo>
                  <a:pt x="19265" y="12838"/>
                </a:lnTo>
                <a:lnTo>
                  <a:pt x="19260" y="12844"/>
                </a:lnTo>
                <a:lnTo>
                  <a:pt x="19250" y="12879"/>
                </a:lnTo>
                <a:lnTo>
                  <a:pt x="19218" y="12885"/>
                </a:lnTo>
                <a:lnTo>
                  <a:pt x="19165" y="12872"/>
                </a:lnTo>
                <a:lnTo>
                  <a:pt x="19158" y="12900"/>
                </a:lnTo>
                <a:lnTo>
                  <a:pt x="19196" y="12920"/>
                </a:lnTo>
                <a:lnTo>
                  <a:pt x="19245" y="12941"/>
                </a:lnTo>
                <a:lnTo>
                  <a:pt x="19271" y="12941"/>
                </a:lnTo>
                <a:lnTo>
                  <a:pt x="19303" y="12920"/>
                </a:lnTo>
                <a:lnTo>
                  <a:pt x="19334" y="12907"/>
                </a:lnTo>
                <a:lnTo>
                  <a:pt x="19344" y="12885"/>
                </a:lnTo>
                <a:lnTo>
                  <a:pt x="19378" y="12879"/>
                </a:lnTo>
                <a:lnTo>
                  <a:pt x="19393" y="12832"/>
                </a:lnTo>
                <a:lnTo>
                  <a:pt x="19393" y="12789"/>
                </a:lnTo>
                <a:lnTo>
                  <a:pt x="19383" y="12776"/>
                </a:lnTo>
                <a:lnTo>
                  <a:pt x="19351" y="12776"/>
                </a:lnTo>
                <a:close/>
                <a:moveTo>
                  <a:pt x="19531" y="12844"/>
                </a:moveTo>
                <a:lnTo>
                  <a:pt x="19521" y="12851"/>
                </a:lnTo>
                <a:lnTo>
                  <a:pt x="19537" y="12907"/>
                </a:lnTo>
                <a:lnTo>
                  <a:pt x="19564" y="12954"/>
                </a:lnTo>
                <a:lnTo>
                  <a:pt x="19584" y="12982"/>
                </a:lnTo>
                <a:lnTo>
                  <a:pt x="19600" y="12975"/>
                </a:lnTo>
                <a:lnTo>
                  <a:pt x="19610" y="12954"/>
                </a:lnTo>
                <a:lnTo>
                  <a:pt x="19584" y="12935"/>
                </a:lnTo>
                <a:lnTo>
                  <a:pt x="19552" y="12885"/>
                </a:lnTo>
                <a:lnTo>
                  <a:pt x="19537" y="12866"/>
                </a:lnTo>
                <a:lnTo>
                  <a:pt x="19531" y="12844"/>
                </a:lnTo>
                <a:close/>
                <a:moveTo>
                  <a:pt x="18355" y="12872"/>
                </a:moveTo>
                <a:lnTo>
                  <a:pt x="18340" y="12900"/>
                </a:lnTo>
                <a:lnTo>
                  <a:pt x="18329" y="12926"/>
                </a:lnTo>
                <a:lnTo>
                  <a:pt x="18340" y="12982"/>
                </a:lnTo>
                <a:lnTo>
                  <a:pt x="18367" y="12935"/>
                </a:lnTo>
                <a:lnTo>
                  <a:pt x="18367" y="12900"/>
                </a:lnTo>
                <a:lnTo>
                  <a:pt x="18355" y="12872"/>
                </a:lnTo>
                <a:close/>
                <a:moveTo>
                  <a:pt x="16697" y="12907"/>
                </a:moveTo>
                <a:lnTo>
                  <a:pt x="16653" y="12982"/>
                </a:lnTo>
                <a:lnTo>
                  <a:pt x="16707" y="12988"/>
                </a:lnTo>
                <a:lnTo>
                  <a:pt x="16718" y="13016"/>
                </a:lnTo>
                <a:lnTo>
                  <a:pt x="16825" y="13051"/>
                </a:lnTo>
                <a:lnTo>
                  <a:pt x="16851" y="13038"/>
                </a:lnTo>
                <a:lnTo>
                  <a:pt x="16893" y="13051"/>
                </a:lnTo>
                <a:lnTo>
                  <a:pt x="16958" y="13079"/>
                </a:lnTo>
                <a:lnTo>
                  <a:pt x="17016" y="13091"/>
                </a:lnTo>
                <a:lnTo>
                  <a:pt x="17074" y="13098"/>
                </a:lnTo>
                <a:lnTo>
                  <a:pt x="17127" y="13091"/>
                </a:lnTo>
                <a:lnTo>
                  <a:pt x="17190" y="13126"/>
                </a:lnTo>
                <a:lnTo>
                  <a:pt x="17255" y="13091"/>
                </a:lnTo>
                <a:lnTo>
                  <a:pt x="17185" y="13051"/>
                </a:lnTo>
                <a:lnTo>
                  <a:pt x="17100" y="13038"/>
                </a:lnTo>
                <a:lnTo>
                  <a:pt x="17079" y="12988"/>
                </a:lnTo>
                <a:lnTo>
                  <a:pt x="16968" y="12948"/>
                </a:lnTo>
                <a:lnTo>
                  <a:pt x="16958" y="12982"/>
                </a:lnTo>
                <a:lnTo>
                  <a:pt x="16845" y="12975"/>
                </a:lnTo>
                <a:lnTo>
                  <a:pt x="16835" y="12948"/>
                </a:lnTo>
                <a:lnTo>
                  <a:pt x="16813" y="12941"/>
                </a:lnTo>
                <a:lnTo>
                  <a:pt x="16765" y="12913"/>
                </a:lnTo>
                <a:lnTo>
                  <a:pt x="16697" y="12907"/>
                </a:lnTo>
                <a:close/>
                <a:moveTo>
                  <a:pt x="19644" y="12960"/>
                </a:moveTo>
                <a:lnTo>
                  <a:pt x="19637" y="12975"/>
                </a:lnTo>
                <a:lnTo>
                  <a:pt x="19664" y="13003"/>
                </a:lnTo>
                <a:lnTo>
                  <a:pt x="19685" y="13023"/>
                </a:lnTo>
                <a:lnTo>
                  <a:pt x="19702" y="13016"/>
                </a:lnTo>
                <a:lnTo>
                  <a:pt x="19675" y="12995"/>
                </a:lnTo>
                <a:lnTo>
                  <a:pt x="19644" y="12960"/>
                </a:lnTo>
                <a:close/>
                <a:moveTo>
                  <a:pt x="19750" y="13016"/>
                </a:moveTo>
                <a:lnTo>
                  <a:pt x="19738" y="13023"/>
                </a:lnTo>
                <a:lnTo>
                  <a:pt x="19760" y="13051"/>
                </a:lnTo>
                <a:lnTo>
                  <a:pt x="19792" y="13079"/>
                </a:lnTo>
                <a:lnTo>
                  <a:pt x="19840" y="13106"/>
                </a:lnTo>
                <a:lnTo>
                  <a:pt x="19835" y="13091"/>
                </a:lnTo>
                <a:lnTo>
                  <a:pt x="19823" y="13072"/>
                </a:lnTo>
                <a:lnTo>
                  <a:pt x="19777" y="13038"/>
                </a:lnTo>
                <a:lnTo>
                  <a:pt x="19750" y="13016"/>
                </a:lnTo>
                <a:close/>
                <a:moveTo>
                  <a:pt x="17388" y="13072"/>
                </a:moveTo>
                <a:lnTo>
                  <a:pt x="17371" y="13098"/>
                </a:lnTo>
                <a:lnTo>
                  <a:pt x="17340" y="13098"/>
                </a:lnTo>
                <a:lnTo>
                  <a:pt x="17318" y="13147"/>
                </a:lnTo>
                <a:lnTo>
                  <a:pt x="17350" y="13147"/>
                </a:lnTo>
                <a:lnTo>
                  <a:pt x="17388" y="13132"/>
                </a:lnTo>
                <a:lnTo>
                  <a:pt x="17456" y="13119"/>
                </a:lnTo>
                <a:lnTo>
                  <a:pt x="17441" y="13085"/>
                </a:lnTo>
                <a:lnTo>
                  <a:pt x="17410" y="13091"/>
                </a:lnTo>
                <a:lnTo>
                  <a:pt x="17388" y="13072"/>
                </a:lnTo>
                <a:close/>
                <a:moveTo>
                  <a:pt x="17676" y="13072"/>
                </a:moveTo>
                <a:lnTo>
                  <a:pt x="17627" y="13098"/>
                </a:lnTo>
                <a:lnTo>
                  <a:pt x="17584" y="13106"/>
                </a:lnTo>
                <a:lnTo>
                  <a:pt x="17548" y="13085"/>
                </a:lnTo>
                <a:lnTo>
                  <a:pt x="17504" y="13098"/>
                </a:lnTo>
                <a:lnTo>
                  <a:pt x="17504" y="13126"/>
                </a:lnTo>
                <a:lnTo>
                  <a:pt x="17579" y="13141"/>
                </a:lnTo>
                <a:lnTo>
                  <a:pt x="17669" y="13119"/>
                </a:lnTo>
                <a:lnTo>
                  <a:pt x="17676" y="13072"/>
                </a:lnTo>
                <a:close/>
                <a:moveTo>
                  <a:pt x="17915" y="13085"/>
                </a:moveTo>
                <a:lnTo>
                  <a:pt x="17898" y="13098"/>
                </a:lnTo>
                <a:lnTo>
                  <a:pt x="17855" y="13098"/>
                </a:lnTo>
                <a:lnTo>
                  <a:pt x="17802" y="13119"/>
                </a:lnTo>
                <a:lnTo>
                  <a:pt x="17797" y="13132"/>
                </a:lnTo>
                <a:lnTo>
                  <a:pt x="17739" y="13167"/>
                </a:lnTo>
                <a:lnTo>
                  <a:pt x="17717" y="13210"/>
                </a:lnTo>
                <a:lnTo>
                  <a:pt x="17712" y="13235"/>
                </a:lnTo>
                <a:lnTo>
                  <a:pt x="17717" y="13244"/>
                </a:lnTo>
                <a:lnTo>
                  <a:pt x="17765" y="13229"/>
                </a:lnTo>
                <a:lnTo>
                  <a:pt x="17802" y="13175"/>
                </a:lnTo>
                <a:lnTo>
                  <a:pt x="17855" y="13154"/>
                </a:lnTo>
                <a:lnTo>
                  <a:pt x="17915" y="13119"/>
                </a:lnTo>
                <a:lnTo>
                  <a:pt x="17935" y="13098"/>
                </a:lnTo>
                <a:lnTo>
                  <a:pt x="17915" y="13085"/>
                </a:lnTo>
                <a:close/>
                <a:moveTo>
                  <a:pt x="19876" y="13091"/>
                </a:moveTo>
                <a:lnTo>
                  <a:pt x="19888" y="13132"/>
                </a:lnTo>
                <a:lnTo>
                  <a:pt x="19930" y="13201"/>
                </a:lnTo>
                <a:lnTo>
                  <a:pt x="19941" y="13188"/>
                </a:lnTo>
                <a:lnTo>
                  <a:pt x="19920" y="13154"/>
                </a:lnTo>
                <a:lnTo>
                  <a:pt x="19898" y="13091"/>
                </a:lnTo>
                <a:lnTo>
                  <a:pt x="19876" y="13091"/>
                </a:lnTo>
                <a:close/>
                <a:moveTo>
                  <a:pt x="19823" y="13160"/>
                </a:moveTo>
                <a:lnTo>
                  <a:pt x="19823" y="13188"/>
                </a:lnTo>
                <a:lnTo>
                  <a:pt x="19835" y="13201"/>
                </a:lnTo>
                <a:lnTo>
                  <a:pt x="19871" y="13210"/>
                </a:lnTo>
                <a:lnTo>
                  <a:pt x="19893" y="13210"/>
                </a:lnTo>
                <a:lnTo>
                  <a:pt x="19883" y="13188"/>
                </a:lnTo>
                <a:lnTo>
                  <a:pt x="19866" y="13175"/>
                </a:lnTo>
                <a:lnTo>
                  <a:pt x="19823" y="13160"/>
                </a:lnTo>
                <a:close/>
                <a:moveTo>
                  <a:pt x="17504" y="13167"/>
                </a:moveTo>
                <a:lnTo>
                  <a:pt x="17446" y="13188"/>
                </a:lnTo>
                <a:lnTo>
                  <a:pt x="17526" y="13235"/>
                </a:lnTo>
                <a:lnTo>
                  <a:pt x="17548" y="13235"/>
                </a:lnTo>
                <a:lnTo>
                  <a:pt x="17553" y="13216"/>
                </a:lnTo>
                <a:lnTo>
                  <a:pt x="17531" y="13195"/>
                </a:lnTo>
                <a:lnTo>
                  <a:pt x="17504" y="13167"/>
                </a:lnTo>
                <a:close/>
                <a:moveTo>
                  <a:pt x="19920" y="13235"/>
                </a:moveTo>
                <a:lnTo>
                  <a:pt x="19941" y="13285"/>
                </a:lnTo>
                <a:lnTo>
                  <a:pt x="19983" y="13285"/>
                </a:lnTo>
                <a:lnTo>
                  <a:pt x="19968" y="13257"/>
                </a:lnTo>
                <a:lnTo>
                  <a:pt x="19956" y="13250"/>
                </a:lnTo>
                <a:lnTo>
                  <a:pt x="19920" y="13235"/>
                </a:lnTo>
                <a:close/>
                <a:moveTo>
                  <a:pt x="18824" y="13270"/>
                </a:moveTo>
                <a:lnTo>
                  <a:pt x="18803" y="13298"/>
                </a:lnTo>
                <a:lnTo>
                  <a:pt x="18798" y="13319"/>
                </a:lnTo>
                <a:lnTo>
                  <a:pt x="18786" y="13360"/>
                </a:lnTo>
                <a:lnTo>
                  <a:pt x="18776" y="13401"/>
                </a:lnTo>
                <a:lnTo>
                  <a:pt x="18781" y="13429"/>
                </a:lnTo>
                <a:lnTo>
                  <a:pt x="18771" y="13441"/>
                </a:lnTo>
                <a:lnTo>
                  <a:pt x="18766" y="13504"/>
                </a:lnTo>
                <a:lnTo>
                  <a:pt x="18771" y="13545"/>
                </a:lnTo>
                <a:lnTo>
                  <a:pt x="18766" y="13566"/>
                </a:lnTo>
                <a:lnTo>
                  <a:pt x="18776" y="13607"/>
                </a:lnTo>
                <a:lnTo>
                  <a:pt x="18754" y="13669"/>
                </a:lnTo>
                <a:lnTo>
                  <a:pt x="18749" y="13710"/>
                </a:lnTo>
                <a:lnTo>
                  <a:pt x="18739" y="13744"/>
                </a:lnTo>
                <a:lnTo>
                  <a:pt x="18728" y="13785"/>
                </a:lnTo>
                <a:lnTo>
                  <a:pt x="18686" y="13813"/>
                </a:lnTo>
                <a:lnTo>
                  <a:pt x="18633" y="13785"/>
                </a:lnTo>
                <a:lnTo>
                  <a:pt x="18621" y="13766"/>
                </a:lnTo>
                <a:lnTo>
                  <a:pt x="18595" y="13744"/>
                </a:lnTo>
                <a:lnTo>
                  <a:pt x="18573" y="13744"/>
                </a:lnTo>
                <a:lnTo>
                  <a:pt x="18537" y="13697"/>
                </a:lnTo>
                <a:lnTo>
                  <a:pt x="18505" y="13669"/>
                </a:lnTo>
                <a:lnTo>
                  <a:pt x="18457" y="13648"/>
                </a:lnTo>
                <a:lnTo>
                  <a:pt x="18414" y="13600"/>
                </a:lnTo>
                <a:lnTo>
                  <a:pt x="18409" y="13579"/>
                </a:lnTo>
                <a:lnTo>
                  <a:pt x="18430" y="13545"/>
                </a:lnTo>
                <a:lnTo>
                  <a:pt x="18447" y="13504"/>
                </a:lnTo>
                <a:lnTo>
                  <a:pt x="18440" y="13469"/>
                </a:lnTo>
                <a:lnTo>
                  <a:pt x="18462" y="13469"/>
                </a:lnTo>
                <a:lnTo>
                  <a:pt x="18483" y="13441"/>
                </a:lnTo>
                <a:lnTo>
                  <a:pt x="18500" y="13401"/>
                </a:lnTo>
                <a:lnTo>
                  <a:pt x="18473" y="13360"/>
                </a:lnTo>
                <a:lnTo>
                  <a:pt x="18457" y="13373"/>
                </a:lnTo>
                <a:lnTo>
                  <a:pt x="18435" y="13366"/>
                </a:lnTo>
                <a:lnTo>
                  <a:pt x="18404" y="13388"/>
                </a:lnTo>
                <a:lnTo>
                  <a:pt x="18367" y="13366"/>
                </a:lnTo>
                <a:lnTo>
                  <a:pt x="18350" y="13373"/>
                </a:lnTo>
                <a:lnTo>
                  <a:pt x="18297" y="13353"/>
                </a:lnTo>
                <a:lnTo>
                  <a:pt x="18266" y="13326"/>
                </a:lnTo>
                <a:lnTo>
                  <a:pt x="18227" y="13304"/>
                </a:lnTo>
                <a:lnTo>
                  <a:pt x="18196" y="13319"/>
                </a:lnTo>
                <a:lnTo>
                  <a:pt x="18239" y="13338"/>
                </a:lnTo>
                <a:lnTo>
                  <a:pt x="18244" y="13381"/>
                </a:lnTo>
                <a:lnTo>
                  <a:pt x="18191" y="13394"/>
                </a:lnTo>
                <a:lnTo>
                  <a:pt x="18164" y="13388"/>
                </a:lnTo>
                <a:lnTo>
                  <a:pt x="18128" y="13416"/>
                </a:lnTo>
                <a:lnTo>
                  <a:pt x="18101" y="13457"/>
                </a:lnTo>
                <a:lnTo>
                  <a:pt x="18111" y="13476"/>
                </a:lnTo>
                <a:lnTo>
                  <a:pt x="18084" y="13497"/>
                </a:lnTo>
                <a:lnTo>
                  <a:pt x="18058" y="13560"/>
                </a:lnTo>
                <a:lnTo>
                  <a:pt x="18068" y="13600"/>
                </a:lnTo>
                <a:lnTo>
                  <a:pt x="18031" y="13594"/>
                </a:lnTo>
                <a:lnTo>
                  <a:pt x="17995" y="13594"/>
                </a:lnTo>
                <a:lnTo>
                  <a:pt x="17961" y="13545"/>
                </a:lnTo>
                <a:lnTo>
                  <a:pt x="17920" y="13510"/>
                </a:lnTo>
                <a:lnTo>
                  <a:pt x="17893" y="13525"/>
                </a:lnTo>
                <a:lnTo>
                  <a:pt x="17867" y="13532"/>
                </a:lnTo>
                <a:lnTo>
                  <a:pt x="17867" y="13553"/>
                </a:lnTo>
                <a:lnTo>
                  <a:pt x="17840" y="13545"/>
                </a:lnTo>
                <a:lnTo>
                  <a:pt x="17840" y="13566"/>
                </a:lnTo>
                <a:lnTo>
                  <a:pt x="17809" y="13579"/>
                </a:lnTo>
                <a:lnTo>
                  <a:pt x="17797" y="13607"/>
                </a:lnTo>
                <a:lnTo>
                  <a:pt x="17765" y="13648"/>
                </a:lnTo>
                <a:lnTo>
                  <a:pt x="17755" y="13703"/>
                </a:lnTo>
                <a:lnTo>
                  <a:pt x="17734" y="13691"/>
                </a:lnTo>
                <a:lnTo>
                  <a:pt x="17712" y="13725"/>
                </a:lnTo>
                <a:lnTo>
                  <a:pt x="17734" y="13766"/>
                </a:lnTo>
                <a:lnTo>
                  <a:pt x="17707" y="13779"/>
                </a:lnTo>
                <a:lnTo>
                  <a:pt x="17686" y="13710"/>
                </a:lnTo>
                <a:lnTo>
                  <a:pt x="17642" y="13779"/>
                </a:lnTo>
                <a:lnTo>
                  <a:pt x="17642" y="13819"/>
                </a:lnTo>
                <a:lnTo>
                  <a:pt x="17637" y="13854"/>
                </a:lnTo>
                <a:lnTo>
                  <a:pt x="17606" y="13897"/>
                </a:lnTo>
                <a:lnTo>
                  <a:pt x="17589" y="13938"/>
                </a:lnTo>
                <a:lnTo>
                  <a:pt x="17558" y="13972"/>
                </a:lnTo>
                <a:lnTo>
                  <a:pt x="17494" y="13991"/>
                </a:lnTo>
                <a:lnTo>
                  <a:pt x="17463" y="13991"/>
                </a:lnTo>
                <a:lnTo>
                  <a:pt x="17451" y="14000"/>
                </a:lnTo>
                <a:lnTo>
                  <a:pt x="17441" y="14019"/>
                </a:lnTo>
                <a:lnTo>
                  <a:pt x="17403" y="14026"/>
                </a:lnTo>
                <a:lnTo>
                  <a:pt x="17361" y="14054"/>
                </a:lnTo>
                <a:lnTo>
                  <a:pt x="17345" y="14047"/>
                </a:lnTo>
                <a:lnTo>
                  <a:pt x="17318" y="14054"/>
                </a:lnTo>
                <a:lnTo>
                  <a:pt x="17270" y="14081"/>
                </a:lnTo>
                <a:lnTo>
                  <a:pt x="17243" y="14116"/>
                </a:lnTo>
                <a:lnTo>
                  <a:pt x="17197" y="14144"/>
                </a:lnTo>
                <a:lnTo>
                  <a:pt x="17170" y="14197"/>
                </a:lnTo>
                <a:lnTo>
                  <a:pt x="17164" y="14137"/>
                </a:lnTo>
                <a:lnTo>
                  <a:pt x="17144" y="14191"/>
                </a:lnTo>
                <a:lnTo>
                  <a:pt x="17149" y="14240"/>
                </a:lnTo>
                <a:lnTo>
                  <a:pt x="17144" y="14281"/>
                </a:lnTo>
                <a:lnTo>
                  <a:pt x="17127" y="14300"/>
                </a:lnTo>
                <a:lnTo>
                  <a:pt x="17122" y="14350"/>
                </a:lnTo>
                <a:lnTo>
                  <a:pt x="17137" y="14378"/>
                </a:lnTo>
                <a:lnTo>
                  <a:pt x="17144" y="14404"/>
                </a:lnTo>
                <a:lnTo>
                  <a:pt x="17170" y="14466"/>
                </a:lnTo>
                <a:lnTo>
                  <a:pt x="17170" y="14507"/>
                </a:lnTo>
                <a:lnTo>
                  <a:pt x="17154" y="14481"/>
                </a:lnTo>
                <a:lnTo>
                  <a:pt x="17127" y="14453"/>
                </a:lnTo>
                <a:lnTo>
                  <a:pt x="17144" y="14528"/>
                </a:lnTo>
                <a:lnTo>
                  <a:pt x="17122" y="14494"/>
                </a:lnTo>
                <a:lnTo>
                  <a:pt x="17127" y="14528"/>
                </a:lnTo>
                <a:lnTo>
                  <a:pt x="17159" y="14597"/>
                </a:lnTo>
                <a:lnTo>
                  <a:pt x="17170" y="14666"/>
                </a:lnTo>
                <a:lnTo>
                  <a:pt x="17197" y="14700"/>
                </a:lnTo>
                <a:lnTo>
                  <a:pt x="17197" y="14721"/>
                </a:lnTo>
                <a:lnTo>
                  <a:pt x="17217" y="14775"/>
                </a:lnTo>
                <a:lnTo>
                  <a:pt x="17217" y="14831"/>
                </a:lnTo>
                <a:lnTo>
                  <a:pt x="17228" y="14878"/>
                </a:lnTo>
                <a:lnTo>
                  <a:pt x="17255" y="14968"/>
                </a:lnTo>
                <a:lnTo>
                  <a:pt x="17265" y="15016"/>
                </a:lnTo>
                <a:lnTo>
                  <a:pt x="17255" y="15078"/>
                </a:lnTo>
                <a:lnTo>
                  <a:pt x="17260" y="15112"/>
                </a:lnTo>
                <a:lnTo>
                  <a:pt x="17250" y="15134"/>
                </a:lnTo>
                <a:lnTo>
                  <a:pt x="17217" y="15147"/>
                </a:lnTo>
                <a:lnTo>
                  <a:pt x="17217" y="15194"/>
                </a:lnTo>
                <a:lnTo>
                  <a:pt x="17250" y="15215"/>
                </a:lnTo>
                <a:lnTo>
                  <a:pt x="17313" y="15271"/>
                </a:lnTo>
                <a:lnTo>
                  <a:pt x="17350" y="15271"/>
                </a:lnTo>
                <a:lnTo>
                  <a:pt x="17393" y="15278"/>
                </a:lnTo>
                <a:lnTo>
                  <a:pt x="17420" y="15250"/>
                </a:lnTo>
                <a:lnTo>
                  <a:pt x="17451" y="15222"/>
                </a:lnTo>
                <a:lnTo>
                  <a:pt x="17468" y="15222"/>
                </a:lnTo>
                <a:lnTo>
                  <a:pt x="17499" y="15175"/>
                </a:lnTo>
                <a:lnTo>
                  <a:pt x="17543" y="15175"/>
                </a:lnTo>
                <a:lnTo>
                  <a:pt x="17584" y="15160"/>
                </a:lnTo>
                <a:lnTo>
                  <a:pt x="17637" y="15181"/>
                </a:lnTo>
                <a:lnTo>
                  <a:pt x="17669" y="15175"/>
                </a:lnTo>
                <a:lnTo>
                  <a:pt x="17722" y="15168"/>
                </a:lnTo>
                <a:lnTo>
                  <a:pt x="17744" y="15134"/>
                </a:lnTo>
                <a:lnTo>
                  <a:pt x="17755" y="15084"/>
                </a:lnTo>
                <a:lnTo>
                  <a:pt x="17802" y="15065"/>
                </a:lnTo>
                <a:lnTo>
                  <a:pt x="17867" y="15016"/>
                </a:lnTo>
                <a:lnTo>
                  <a:pt x="17925" y="15022"/>
                </a:lnTo>
                <a:lnTo>
                  <a:pt x="17988" y="14996"/>
                </a:lnTo>
                <a:lnTo>
                  <a:pt x="18063" y="14962"/>
                </a:lnTo>
                <a:lnTo>
                  <a:pt x="18169" y="14953"/>
                </a:lnTo>
                <a:lnTo>
                  <a:pt x="18222" y="14996"/>
                </a:lnTo>
                <a:lnTo>
                  <a:pt x="18266" y="15003"/>
                </a:lnTo>
                <a:lnTo>
                  <a:pt x="18340" y="15056"/>
                </a:lnTo>
                <a:lnTo>
                  <a:pt x="18329" y="15078"/>
                </a:lnTo>
                <a:lnTo>
                  <a:pt x="18360" y="15106"/>
                </a:lnTo>
                <a:lnTo>
                  <a:pt x="18399" y="15175"/>
                </a:lnTo>
                <a:lnTo>
                  <a:pt x="18399" y="15222"/>
                </a:lnTo>
                <a:lnTo>
                  <a:pt x="18440" y="15256"/>
                </a:lnTo>
                <a:lnTo>
                  <a:pt x="18462" y="15187"/>
                </a:lnTo>
                <a:lnTo>
                  <a:pt x="18500" y="15153"/>
                </a:lnTo>
                <a:lnTo>
                  <a:pt x="18547" y="15078"/>
                </a:lnTo>
                <a:lnTo>
                  <a:pt x="18553" y="15147"/>
                </a:lnTo>
                <a:lnTo>
                  <a:pt x="18532" y="15187"/>
                </a:lnTo>
                <a:lnTo>
                  <a:pt x="18520" y="15243"/>
                </a:lnTo>
                <a:lnTo>
                  <a:pt x="18488" y="15291"/>
                </a:lnTo>
                <a:lnTo>
                  <a:pt x="18542" y="15278"/>
                </a:lnTo>
                <a:lnTo>
                  <a:pt x="18568" y="15215"/>
                </a:lnTo>
                <a:lnTo>
                  <a:pt x="18585" y="15284"/>
                </a:lnTo>
                <a:lnTo>
                  <a:pt x="18563" y="15325"/>
                </a:lnTo>
                <a:lnTo>
                  <a:pt x="18621" y="15340"/>
                </a:lnTo>
                <a:lnTo>
                  <a:pt x="18648" y="15374"/>
                </a:lnTo>
                <a:lnTo>
                  <a:pt x="18665" y="15422"/>
                </a:lnTo>
                <a:lnTo>
                  <a:pt x="18675" y="15490"/>
                </a:lnTo>
                <a:lnTo>
                  <a:pt x="18713" y="15553"/>
                </a:lnTo>
                <a:lnTo>
                  <a:pt x="18771" y="15580"/>
                </a:lnTo>
                <a:lnTo>
                  <a:pt x="18803" y="15587"/>
                </a:lnTo>
                <a:lnTo>
                  <a:pt x="18834" y="15600"/>
                </a:lnTo>
                <a:lnTo>
                  <a:pt x="18887" y="15628"/>
                </a:lnTo>
                <a:lnTo>
                  <a:pt x="18936" y="15559"/>
                </a:lnTo>
                <a:lnTo>
                  <a:pt x="18967" y="15537"/>
                </a:lnTo>
                <a:lnTo>
                  <a:pt x="18962" y="15593"/>
                </a:lnTo>
                <a:lnTo>
                  <a:pt x="18994" y="15606"/>
                </a:lnTo>
                <a:lnTo>
                  <a:pt x="19042" y="15649"/>
                </a:lnTo>
                <a:lnTo>
                  <a:pt x="19078" y="15606"/>
                </a:lnTo>
                <a:lnTo>
                  <a:pt x="19105" y="15572"/>
                </a:lnTo>
                <a:lnTo>
                  <a:pt x="19158" y="15531"/>
                </a:lnTo>
                <a:lnTo>
                  <a:pt x="19228" y="15531"/>
                </a:lnTo>
                <a:lnTo>
                  <a:pt x="19260" y="15497"/>
                </a:lnTo>
                <a:lnTo>
                  <a:pt x="19255" y="15462"/>
                </a:lnTo>
                <a:lnTo>
                  <a:pt x="19265" y="15400"/>
                </a:lnTo>
                <a:lnTo>
                  <a:pt x="19276" y="15331"/>
                </a:lnTo>
                <a:lnTo>
                  <a:pt x="19303" y="15284"/>
                </a:lnTo>
                <a:lnTo>
                  <a:pt x="19318" y="15209"/>
                </a:lnTo>
                <a:lnTo>
                  <a:pt x="19339" y="15160"/>
                </a:lnTo>
                <a:lnTo>
                  <a:pt x="19361" y="15091"/>
                </a:lnTo>
                <a:lnTo>
                  <a:pt x="19404" y="15050"/>
                </a:lnTo>
                <a:lnTo>
                  <a:pt x="19431" y="14968"/>
                </a:lnTo>
                <a:lnTo>
                  <a:pt x="19441" y="14906"/>
                </a:lnTo>
                <a:lnTo>
                  <a:pt x="19441" y="14859"/>
                </a:lnTo>
                <a:lnTo>
                  <a:pt x="19451" y="14775"/>
                </a:lnTo>
                <a:lnTo>
                  <a:pt x="19462" y="14741"/>
                </a:lnTo>
                <a:lnTo>
                  <a:pt x="19467" y="14666"/>
                </a:lnTo>
                <a:lnTo>
                  <a:pt x="19441" y="14590"/>
                </a:lnTo>
                <a:lnTo>
                  <a:pt x="19446" y="14535"/>
                </a:lnTo>
                <a:lnTo>
                  <a:pt x="19441" y="14494"/>
                </a:lnTo>
                <a:lnTo>
                  <a:pt x="19424" y="14425"/>
                </a:lnTo>
                <a:lnTo>
                  <a:pt x="19383" y="14356"/>
                </a:lnTo>
                <a:lnTo>
                  <a:pt x="19351" y="14322"/>
                </a:lnTo>
                <a:lnTo>
                  <a:pt x="19313" y="14275"/>
                </a:lnTo>
                <a:lnTo>
                  <a:pt x="19303" y="14191"/>
                </a:lnTo>
                <a:lnTo>
                  <a:pt x="19286" y="14197"/>
                </a:lnTo>
                <a:lnTo>
                  <a:pt x="19265" y="14163"/>
                </a:lnTo>
                <a:lnTo>
                  <a:pt x="19238" y="14185"/>
                </a:lnTo>
                <a:lnTo>
                  <a:pt x="19218" y="14094"/>
                </a:lnTo>
                <a:lnTo>
                  <a:pt x="19185" y="14047"/>
                </a:lnTo>
                <a:lnTo>
                  <a:pt x="19192" y="14026"/>
                </a:lnTo>
                <a:lnTo>
                  <a:pt x="19153" y="13991"/>
                </a:lnTo>
                <a:lnTo>
                  <a:pt x="19112" y="13950"/>
                </a:lnTo>
                <a:lnTo>
                  <a:pt x="19047" y="13910"/>
                </a:lnTo>
                <a:lnTo>
                  <a:pt x="19032" y="13862"/>
                </a:lnTo>
                <a:lnTo>
                  <a:pt x="19037" y="13819"/>
                </a:lnTo>
                <a:lnTo>
                  <a:pt x="19020" y="13751"/>
                </a:lnTo>
                <a:lnTo>
                  <a:pt x="19005" y="13744"/>
                </a:lnTo>
                <a:lnTo>
                  <a:pt x="18994" y="13703"/>
                </a:lnTo>
                <a:lnTo>
                  <a:pt x="18984" y="13635"/>
                </a:lnTo>
                <a:lnTo>
                  <a:pt x="18989" y="13600"/>
                </a:lnTo>
                <a:lnTo>
                  <a:pt x="18962" y="13572"/>
                </a:lnTo>
                <a:lnTo>
                  <a:pt x="18941" y="13538"/>
                </a:lnTo>
                <a:lnTo>
                  <a:pt x="18904" y="13566"/>
                </a:lnTo>
                <a:lnTo>
                  <a:pt x="18882" y="13504"/>
                </a:lnTo>
                <a:lnTo>
                  <a:pt x="18887" y="13476"/>
                </a:lnTo>
                <a:lnTo>
                  <a:pt x="18882" y="13435"/>
                </a:lnTo>
                <a:lnTo>
                  <a:pt x="18861" y="13394"/>
                </a:lnTo>
                <a:lnTo>
                  <a:pt x="18856" y="13366"/>
                </a:lnTo>
                <a:lnTo>
                  <a:pt x="18846" y="13353"/>
                </a:lnTo>
                <a:lnTo>
                  <a:pt x="18839" y="13304"/>
                </a:lnTo>
                <a:lnTo>
                  <a:pt x="18824" y="13270"/>
                </a:lnTo>
                <a:close/>
                <a:moveTo>
                  <a:pt x="13377" y="13373"/>
                </a:moveTo>
                <a:lnTo>
                  <a:pt x="13356" y="13407"/>
                </a:lnTo>
                <a:lnTo>
                  <a:pt x="13356" y="13457"/>
                </a:lnTo>
                <a:lnTo>
                  <a:pt x="13324" y="13510"/>
                </a:lnTo>
                <a:lnTo>
                  <a:pt x="13297" y="13497"/>
                </a:lnTo>
                <a:lnTo>
                  <a:pt x="13307" y="13532"/>
                </a:lnTo>
                <a:lnTo>
                  <a:pt x="13287" y="13572"/>
                </a:lnTo>
                <a:lnTo>
                  <a:pt x="13239" y="13622"/>
                </a:lnTo>
                <a:lnTo>
                  <a:pt x="13208" y="13663"/>
                </a:lnTo>
                <a:lnTo>
                  <a:pt x="13181" y="13663"/>
                </a:lnTo>
                <a:lnTo>
                  <a:pt x="13159" y="13676"/>
                </a:lnTo>
                <a:lnTo>
                  <a:pt x="13128" y="13697"/>
                </a:lnTo>
                <a:lnTo>
                  <a:pt x="13101" y="13697"/>
                </a:lnTo>
                <a:lnTo>
                  <a:pt x="13090" y="13744"/>
                </a:lnTo>
                <a:lnTo>
                  <a:pt x="13068" y="13794"/>
                </a:lnTo>
                <a:lnTo>
                  <a:pt x="13075" y="13862"/>
                </a:lnTo>
                <a:lnTo>
                  <a:pt x="13085" y="13910"/>
                </a:lnTo>
                <a:lnTo>
                  <a:pt x="13101" y="13950"/>
                </a:lnTo>
                <a:lnTo>
                  <a:pt x="13095" y="14000"/>
                </a:lnTo>
                <a:lnTo>
                  <a:pt x="13068" y="14060"/>
                </a:lnTo>
                <a:lnTo>
                  <a:pt x="13063" y="14088"/>
                </a:lnTo>
                <a:lnTo>
                  <a:pt x="13036" y="14103"/>
                </a:lnTo>
                <a:lnTo>
                  <a:pt x="13026" y="14163"/>
                </a:lnTo>
                <a:lnTo>
                  <a:pt x="13031" y="14219"/>
                </a:lnTo>
                <a:lnTo>
                  <a:pt x="13053" y="14288"/>
                </a:lnTo>
                <a:lnTo>
                  <a:pt x="13058" y="14356"/>
                </a:lnTo>
                <a:lnTo>
                  <a:pt x="13075" y="14397"/>
                </a:lnTo>
                <a:lnTo>
                  <a:pt x="13121" y="14431"/>
                </a:lnTo>
                <a:lnTo>
                  <a:pt x="13154" y="14453"/>
                </a:lnTo>
                <a:lnTo>
                  <a:pt x="13208" y="14419"/>
                </a:lnTo>
                <a:lnTo>
                  <a:pt x="13254" y="14397"/>
                </a:lnTo>
                <a:lnTo>
                  <a:pt x="13281" y="14300"/>
                </a:lnTo>
                <a:lnTo>
                  <a:pt x="13302" y="14185"/>
                </a:lnTo>
                <a:lnTo>
                  <a:pt x="13341" y="14034"/>
                </a:lnTo>
                <a:lnTo>
                  <a:pt x="13367" y="13923"/>
                </a:lnTo>
                <a:lnTo>
                  <a:pt x="13387" y="13834"/>
                </a:lnTo>
                <a:lnTo>
                  <a:pt x="13394" y="13766"/>
                </a:lnTo>
                <a:lnTo>
                  <a:pt x="13409" y="13751"/>
                </a:lnTo>
                <a:lnTo>
                  <a:pt x="13414" y="13716"/>
                </a:lnTo>
                <a:lnTo>
                  <a:pt x="13404" y="13656"/>
                </a:lnTo>
                <a:lnTo>
                  <a:pt x="13414" y="13635"/>
                </a:lnTo>
                <a:lnTo>
                  <a:pt x="13435" y="13682"/>
                </a:lnTo>
                <a:lnTo>
                  <a:pt x="13447" y="13656"/>
                </a:lnTo>
                <a:lnTo>
                  <a:pt x="13452" y="13622"/>
                </a:lnTo>
                <a:lnTo>
                  <a:pt x="13435" y="13588"/>
                </a:lnTo>
                <a:lnTo>
                  <a:pt x="13425" y="13491"/>
                </a:lnTo>
                <a:lnTo>
                  <a:pt x="13409" y="13441"/>
                </a:lnTo>
                <a:lnTo>
                  <a:pt x="13394" y="13407"/>
                </a:lnTo>
                <a:lnTo>
                  <a:pt x="13377" y="13373"/>
                </a:lnTo>
                <a:close/>
                <a:moveTo>
                  <a:pt x="20229" y="13572"/>
                </a:moveTo>
                <a:lnTo>
                  <a:pt x="20234" y="13635"/>
                </a:lnTo>
                <a:lnTo>
                  <a:pt x="20239" y="13656"/>
                </a:lnTo>
                <a:lnTo>
                  <a:pt x="20249" y="13648"/>
                </a:lnTo>
                <a:lnTo>
                  <a:pt x="20265" y="13663"/>
                </a:lnTo>
                <a:lnTo>
                  <a:pt x="20260" y="13600"/>
                </a:lnTo>
                <a:lnTo>
                  <a:pt x="20229" y="13572"/>
                </a:lnTo>
                <a:close/>
                <a:moveTo>
                  <a:pt x="20265" y="13669"/>
                </a:moveTo>
                <a:lnTo>
                  <a:pt x="20260" y="13691"/>
                </a:lnTo>
                <a:lnTo>
                  <a:pt x="20282" y="13725"/>
                </a:lnTo>
                <a:lnTo>
                  <a:pt x="20302" y="13716"/>
                </a:lnTo>
                <a:lnTo>
                  <a:pt x="20265" y="13669"/>
                </a:lnTo>
                <a:close/>
                <a:moveTo>
                  <a:pt x="0" y="13682"/>
                </a:moveTo>
                <a:lnTo>
                  <a:pt x="0" y="13716"/>
                </a:lnTo>
                <a:lnTo>
                  <a:pt x="10" y="13682"/>
                </a:lnTo>
                <a:lnTo>
                  <a:pt x="0" y="13682"/>
                </a:lnTo>
                <a:close/>
                <a:moveTo>
                  <a:pt x="21010" y="13682"/>
                </a:moveTo>
                <a:lnTo>
                  <a:pt x="20978" y="13710"/>
                </a:lnTo>
                <a:lnTo>
                  <a:pt x="20957" y="13716"/>
                </a:lnTo>
                <a:lnTo>
                  <a:pt x="20930" y="13731"/>
                </a:lnTo>
                <a:lnTo>
                  <a:pt x="20935" y="13759"/>
                </a:lnTo>
                <a:lnTo>
                  <a:pt x="20973" y="13744"/>
                </a:lnTo>
                <a:lnTo>
                  <a:pt x="21010" y="13725"/>
                </a:lnTo>
                <a:lnTo>
                  <a:pt x="21010" y="13682"/>
                </a:lnTo>
                <a:close/>
                <a:moveTo>
                  <a:pt x="20872" y="13785"/>
                </a:moveTo>
                <a:lnTo>
                  <a:pt x="20850" y="13813"/>
                </a:lnTo>
                <a:lnTo>
                  <a:pt x="20855" y="13847"/>
                </a:lnTo>
                <a:lnTo>
                  <a:pt x="20887" y="13862"/>
                </a:lnTo>
                <a:lnTo>
                  <a:pt x="20925" y="13847"/>
                </a:lnTo>
                <a:lnTo>
                  <a:pt x="20935" y="13807"/>
                </a:lnTo>
                <a:lnTo>
                  <a:pt x="20914" y="13785"/>
                </a:lnTo>
                <a:lnTo>
                  <a:pt x="20899" y="13800"/>
                </a:lnTo>
                <a:lnTo>
                  <a:pt x="20872" y="13785"/>
                </a:lnTo>
                <a:close/>
                <a:moveTo>
                  <a:pt x="20079" y="14006"/>
                </a:moveTo>
                <a:lnTo>
                  <a:pt x="20084" y="14034"/>
                </a:lnTo>
                <a:lnTo>
                  <a:pt x="20127" y="14088"/>
                </a:lnTo>
                <a:lnTo>
                  <a:pt x="20164" y="14129"/>
                </a:lnTo>
                <a:lnTo>
                  <a:pt x="20202" y="14163"/>
                </a:lnTo>
                <a:lnTo>
                  <a:pt x="20239" y="14191"/>
                </a:lnTo>
                <a:lnTo>
                  <a:pt x="20260" y="14172"/>
                </a:lnTo>
                <a:lnTo>
                  <a:pt x="20229" y="14129"/>
                </a:lnTo>
                <a:lnTo>
                  <a:pt x="20180" y="14081"/>
                </a:lnTo>
                <a:lnTo>
                  <a:pt x="20159" y="14060"/>
                </a:lnTo>
                <a:lnTo>
                  <a:pt x="20137" y="14034"/>
                </a:lnTo>
                <a:lnTo>
                  <a:pt x="20106" y="14006"/>
                </a:lnTo>
                <a:lnTo>
                  <a:pt x="20079" y="14006"/>
                </a:lnTo>
                <a:close/>
                <a:moveTo>
                  <a:pt x="20601" y="15222"/>
                </a:moveTo>
                <a:lnTo>
                  <a:pt x="20579" y="15228"/>
                </a:lnTo>
                <a:lnTo>
                  <a:pt x="20606" y="15291"/>
                </a:lnTo>
                <a:lnTo>
                  <a:pt x="20648" y="15374"/>
                </a:lnTo>
                <a:lnTo>
                  <a:pt x="20681" y="15415"/>
                </a:lnTo>
                <a:lnTo>
                  <a:pt x="20674" y="15428"/>
                </a:lnTo>
                <a:lnTo>
                  <a:pt x="20701" y="15490"/>
                </a:lnTo>
                <a:lnTo>
                  <a:pt x="20701" y="15553"/>
                </a:lnTo>
                <a:lnTo>
                  <a:pt x="20691" y="15628"/>
                </a:lnTo>
                <a:lnTo>
                  <a:pt x="20654" y="15662"/>
                </a:lnTo>
                <a:lnTo>
                  <a:pt x="20648" y="15696"/>
                </a:lnTo>
                <a:lnTo>
                  <a:pt x="20712" y="15737"/>
                </a:lnTo>
                <a:lnTo>
                  <a:pt x="20734" y="15787"/>
                </a:lnTo>
                <a:lnTo>
                  <a:pt x="20696" y="15868"/>
                </a:lnTo>
                <a:lnTo>
                  <a:pt x="20722" y="15881"/>
                </a:lnTo>
                <a:lnTo>
                  <a:pt x="20734" y="15909"/>
                </a:lnTo>
                <a:lnTo>
                  <a:pt x="20776" y="15868"/>
                </a:lnTo>
                <a:lnTo>
                  <a:pt x="20807" y="15799"/>
                </a:lnTo>
                <a:lnTo>
                  <a:pt x="20829" y="15752"/>
                </a:lnTo>
                <a:lnTo>
                  <a:pt x="20834" y="15731"/>
                </a:lnTo>
                <a:lnTo>
                  <a:pt x="20829" y="15690"/>
                </a:lnTo>
                <a:lnTo>
                  <a:pt x="20845" y="15662"/>
                </a:lnTo>
                <a:lnTo>
                  <a:pt x="20894" y="15662"/>
                </a:lnTo>
                <a:lnTo>
                  <a:pt x="20909" y="15606"/>
                </a:lnTo>
                <a:lnTo>
                  <a:pt x="20925" y="15518"/>
                </a:lnTo>
                <a:lnTo>
                  <a:pt x="20894" y="15512"/>
                </a:lnTo>
                <a:lnTo>
                  <a:pt x="20860" y="15546"/>
                </a:lnTo>
                <a:lnTo>
                  <a:pt x="20824" y="15537"/>
                </a:lnTo>
                <a:lnTo>
                  <a:pt x="20776" y="15512"/>
                </a:lnTo>
                <a:lnTo>
                  <a:pt x="20766" y="15434"/>
                </a:lnTo>
                <a:lnTo>
                  <a:pt x="20739" y="15409"/>
                </a:lnTo>
                <a:lnTo>
                  <a:pt x="20739" y="15477"/>
                </a:lnTo>
                <a:lnTo>
                  <a:pt x="20696" y="15374"/>
                </a:lnTo>
                <a:lnTo>
                  <a:pt x="20681" y="15291"/>
                </a:lnTo>
                <a:lnTo>
                  <a:pt x="20633" y="15271"/>
                </a:lnTo>
                <a:lnTo>
                  <a:pt x="20601" y="15222"/>
                </a:lnTo>
                <a:close/>
                <a:moveTo>
                  <a:pt x="20589" y="15793"/>
                </a:moveTo>
                <a:lnTo>
                  <a:pt x="20548" y="15840"/>
                </a:lnTo>
                <a:lnTo>
                  <a:pt x="20541" y="15896"/>
                </a:lnTo>
                <a:lnTo>
                  <a:pt x="20521" y="15915"/>
                </a:lnTo>
                <a:lnTo>
                  <a:pt x="20495" y="15993"/>
                </a:lnTo>
                <a:lnTo>
                  <a:pt x="20456" y="16046"/>
                </a:lnTo>
                <a:lnTo>
                  <a:pt x="20408" y="16102"/>
                </a:lnTo>
                <a:lnTo>
                  <a:pt x="20367" y="16143"/>
                </a:lnTo>
                <a:lnTo>
                  <a:pt x="20328" y="16165"/>
                </a:lnTo>
                <a:lnTo>
                  <a:pt x="20255" y="16268"/>
                </a:lnTo>
                <a:lnTo>
                  <a:pt x="20222" y="16343"/>
                </a:lnTo>
                <a:lnTo>
                  <a:pt x="20234" y="16384"/>
                </a:lnTo>
                <a:lnTo>
                  <a:pt x="20297" y="16390"/>
                </a:lnTo>
                <a:lnTo>
                  <a:pt x="20335" y="16424"/>
                </a:lnTo>
                <a:lnTo>
                  <a:pt x="20388" y="16431"/>
                </a:lnTo>
                <a:lnTo>
                  <a:pt x="20415" y="16397"/>
                </a:lnTo>
                <a:lnTo>
                  <a:pt x="20461" y="16349"/>
                </a:lnTo>
                <a:lnTo>
                  <a:pt x="20495" y="16240"/>
                </a:lnTo>
                <a:lnTo>
                  <a:pt x="20510" y="16171"/>
                </a:lnTo>
                <a:lnTo>
                  <a:pt x="20563" y="16137"/>
                </a:lnTo>
                <a:lnTo>
                  <a:pt x="20606" y="16130"/>
                </a:lnTo>
                <a:lnTo>
                  <a:pt x="20584" y="16081"/>
                </a:lnTo>
                <a:lnTo>
                  <a:pt x="20616" y="16040"/>
                </a:lnTo>
                <a:lnTo>
                  <a:pt x="20654" y="15965"/>
                </a:lnTo>
                <a:lnTo>
                  <a:pt x="20674" y="15915"/>
                </a:lnTo>
                <a:lnTo>
                  <a:pt x="20674" y="15875"/>
                </a:lnTo>
                <a:lnTo>
                  <a:pt x="20659" y="15834"/>
                </a:lnTo>
                <a:lnTo>
                  <a:pt x="20616" y="15875"/>
                </a:lnTo>
                <a:lnTo>
                  <a:pt x="20601" y="15834"/>
                </a:lnTo>
                <a:lnTo>
                  <a:pt x="20589" y="15793"/>
                </a:lnTo>
                <a:close/>
                <a:moveTo>
                  <a:pt x="18952" y="15812"/>
                </a:moveTo>
                <a:lnTo>
                  <a:pt x="18952" y="15862"/>
                </a:lnTo>
                <a:lnTo>
                  <a:pt x="18984" y="15943"/>
                </a:lnTo>
                <a:lnTo>
                  <a:pt x="18994" y="16012"/>
                </a:lnTo>
                <a:lnTo>
                  <a:pt x="19025" y="16102"/>
                </a:lnTo>
                <a:lnTo>
                  <a:pt x="19064" y="16102"/>
                </a:lnTo>
                <a:lnTo>
                  <a:pt x="19073" y="16109"/>
                </a:lnTo>
                <a:lnTo>
                  <a:pt x="19117" y="16040"/>
                </a:lnTo>
                <a:lnTo>
                  <a:pt x="19138" y="16068"/>
                </a:lnTo>
                <a:lnTo>
                  <a:pt x="19143" y="15984"/>
                </a:lnTo>
                <a:lnTo>
                  <a:pt x="19165" y="15950"/>
                </a:lnTo>
                <a:lnTo>
                  <a:pt x="19158" y="15827"/>
                </a:lnTo>
                <a:lnTo>
                  <a:pt x="19122" y="15821"/>
                </a:lnTo>
                <a:lnTo>
                  <a:pt x="19078" y="15840"/>
                </a:lnTo>
                <a:lnTo>
                  <a:pt x="19047" y="15855"/>
                </a:lnTo>
                <a:lnTo>
                  <a:pt x="18989" y="15821"/>
                </a:lnTo>
                <a:lnTo>
                  <a:pt x="18952" y="15812"/>
                </a:lnTo>
                <a:close/>
                <a:moveTo>
                  <a:pt x="14526" y="16652"/>
                </a:moveTo>
                <a:lnTo>
                  <a:pt x="14526" y="16671"/>
                </a:lnTo>
                <a:lnTo>
                  <a:pt x="14516" y="16721"/>
                </a:lnTo>
                <a:lnTo>
                  <a:pt x="14516" y="16783"/>
                </a:lnTo>
                <a:lnTo>
                  <a:pt x="14606" y="16774"/>
                </a:lnTo>
                <a:lnTo>
                  <a:pt x="14622" y="16727"/>
                </a:lnTo>
                <a:lnTo>
                  <a:pt x="14622" y="16699"/>
                </a:lnTo>
                <a:lnTo>
                  <a:pt x="14564" y="16686"/>
                </a:lnTo>
                <a:lnTo>
                  <a:pt x="14526" y="16652"/>
                </a:lnTo>
                <a:close/>
                <a:moveTo>
                  <a:pt x="7084" y="16940"/>
                </a:moveTo>
                <a:lnTo>
                  <a:pt x="7053" y="16989"/>
                </a:lnTo>
                <a:lnTo>
                  <a:pt x="6999" y="16961"/>
                </a:lnTo>
                <a:lnTo>
                  <a:pt x="6931" y="17030"/>
                </a:lnTo>
                <a:lnTo>
                  <a:pt x="6963" y="17084"/>
                </a:lnTo>
                <a:lnTo>
                  <a:pt x="7011" y="17030"/>
                </a:lnTo>
                <a:lnTo>
                  <a:pt x="7038" y="17071"/>
                </a:lnTo>
                <a:lnTo>
                  <a:pt x="7117" y="17036"/>
                </a:lnTo>
                <a:lnTo>
                  <a:pt x="7132" y="16996"/>
                </a:lnTo>
                <a:lnTo>
                  <a:pt x="7084" y="16940"/>
                </a:lnTo>
                <a:close/>
                <a:moveTo>
                  <a:pt x="6458" y="17112"/>
                </a:moveTo>
                <a:lnTo>
                  <a:pt x="6404" y="17167"/>
                </a:lnTo>
                <a:lnTo>
                  <a:pt x="6383" y="17249"/>
                </a:lnTo>
                <a:lnTo>
                  <a:pt x="6356" y="17311"/>
                </a:lnTo>
                <a:lnTo>
                  <a:pt x="6276" y="17264"/>
                </a:lnTo>
                <a:lnTo>
                  <a:pt x="6197" y="17180"/>
                </a:lnTo>
                <a:lnTo>
                  <a:pt x="6148" y="17152"/>
                </a:lnTo>
                <a:lnTo>
                  <a:pt x="6228" y="17290"/>
                </a:lnTo>
                <a:lnTo>
                  <a:pt x="6286" y="17367"/>
                </a:lnTo>
                <a:lnTo>
                  <a:pt x="6361" y="17436"/>
                </a:lnTo>
                <a:lnTo>
                  <a:pt x="6419" y="17455"/>
                </a:lnTo>
                <a:lnTo>
                  <a:pt x="6463" y="17496"/>
                </a:lnTo>
                <a:lnTo>
                  <a:pt x="6526" y="17511"/>
                </a:lnTo>
                <a:lnTo>
                  <a:pt x="6574" y="17470"/>
                </a:lnTo>
                <a:lnTo>
                  <a:pt x="6596" y="17414"/>
                </a:lnTo>
                <a:lnTo>
                  <a:pt x="6627" y="17462"/>
                </a:lnTo>
                <a:lnTo>
                  <a:pt x="6680" y="17455"/>
                </a:lnTo>
                <a:lnTo>
                  <a:pt x="6707" y="17387"/>
                </a:lnTo>
                <a:lnTo>
                  <a:pt x="6627" y="17359"/>
                </a:lnTo>
                <a:lnTo>
                  <a:pt x="6547" y="17277"/>
                </a:lnTo>
                <a:lnTo>
                  <a:pt x="6521" y="17187"/>
                </a:lnTo>
                <a:lnTo>
                  <a:pt x="6499" y="17127"/>
                </a:lnTo>
                <a:lnTo>
                  <a:pt x="6458" y="17112"/>
                </a:lnTo>
                <a:close/>
                <a:moveTo>
                  <a:pt x="7127" y="18651"/>
                </a:moveTo>
                <a:lnTo>
                  <a:pt x="7084" y="18673"/>
                </a:lnTo>
                <a:lnTo>
                  <a:pt x="7053" y="18720"/>
                </a:lnTo>
                <a:lnTo>
                  <a:pt x="7011" y="18767"/>
                </a:lnTo>
                <a:lnTo>
                  <a:pt x="6963" y="18789"/>
                </a:lnTo>
                <a:lnTo>
                  <a:pt x="6920" y="18823"/>
                </a:lnTo>
                <a:lnTo>
                  <a:pt x="6883" y="18870"/>
                </a:lnTo>
                <a:lnTo>
                  <a:pt x="6825" y="18886"/>
                </a:lnTo>
                <a:lnTo>
                  <a:pt x="6792" y="18933"/>
                </a:lnTo>
                <a:lnTo>
                  <a:pt x="6760" y="18982"/>
                </a:lnTo>
                <a:lnTo>
                  <a:pt x="6733" y="19057"/>
                </a:lnTo>
                <a:lnTo>
                  <a:pt x="6685" y="19111"/>
                </a:lnTo>
                <a:lnTo>
                  <a:pt x="6649" y="19167"/>
                </a:lnTo>
                <a:lnTo>
                  <a:pt x="6612" y="19242"/>
                </a:lnTo>
                <a:lnTo>
                  <a:pt x="6579" y="19298"/>
                </a:lnTo>
                <a:lnTo>
                  <a:pt x="6547" y="19379"/>
                </a:lnTo>
                <a:lnTo>
                  <a:pt x="6559" y="19463"/>
                </a:lnTo>
                <a:lnTo>
                  <a:pt x="6569" y="19545"/>
                </a:lnTo>
                <a:lnTo>
                  <a:pt x="6559" y="19626"/>
                </a:lnTo>
                <a:lnTo>
                  <a:pt x="6537" y="19710"/>
                </a:lnTo>
                <a:lnTo>
                  <a:pt x="6511" y="19792"/>
                </a:lnTo>
                <a:lnTo>
                  <a:pt x="6506" y="19876"/>
                </a:lnTo>
                <a:lnTo>
                  <a:pt x="6506" y="19964"/>
                </a:lnTo>
                <a:lnTo>
                  <a:pt x="6521" y="20039"/>
                </a:lnTo>
                <a:lnTo>
                  <a:pt x="6542" y="20129"/>
                </a:lnTo>
                <a:lnTo>
                  <a:pt x="6559" y="20219"/>
                </a:lnTo>
                <a:lnTo>
                  <a:pt x="6579" y="20314"/>
                </a:lnTo>
                <a:lnTo>
                  <a:pt x="6586" y="20410"/>
                </a:lnTo>
                <a:lnTo>
                  <a:pt x="6574" y="20520"/>
                </a:lnTo>
                <a:lnTo>
                  <a:pt x="6537" y="20597"/>
                </a:lnTo>
                <a:lnTo>
                  <a:pt x="6479" y="20651"/>
                </a:lnTo>
                <a:lnTo>
                  <a:pt x="6404" y="20685"/>
                </a:lnTo>
                <a:lnTo>
                  <a:pt x="6325" y="20720"/>
                </a:lnTo>
                <a:lnTo>
                  <a:pt x="6255" y="20754"/>
                </a:lnTo>
                <a:lnTo>
                  <a:pt x="6192" y="20823"/>
                </a:lnTo>
                <a:lnTo>
                  <a:pt x="6133" y="20878"/>
                </a:lnTo>
                <a:lnTo>
                  <a:pt x="6054" y="20906"/>
                </a:lnTo>
                <a:lnTo>
                  <a:pt x="6015" y="20816"/>
                </a:lnTo>
                <a:lnTo>
                  <a:pt x="5957" y="20760"/>
                </a:lnTo>
                <a:lnTo>
                  <a:pt x="5877" y="20788"/>
                </a:lnTo>
                <a:lnTo>
                  <a:pt x="5819" y="20685"/>
                </a:lnTo>
                <a:lnTo>
                  <a:pt x="5793" y="20775"/>
                </a:lnTo>
                <a:lnTo>
                  <a:pt x="5749" y="20878"/>
                </a:lnTo>
                <a:lnTo>
                  <a:pt x="5681" y="20816"/>
                </a:lnTo>
                <a:lnTo>
                  <a:pt x="5607" y="20788"/>
                </a:lnTo>
                <a:lnTo>
                  <a:pt x="5532" y="20775"/>
                </a:lnTo>
                <a:lnTo>
                  <a:pt x="5484" y="20672"/>
                </a:lnTo>
                <a:lnTo>
                  <a:pt x="5409" y="20700"/>
                </a:lnTo>
                <a:lnTo>
                  <a:pt x="5341" y="20651"/>
                </a:lnTo>
                <a:lnTo>
                  <a:pt x="5297" y="20541"/>
                </a:lnTo>
                <a:lnTo>
                  <a:pt x="5244" y="20735"/>
                </a:lnTo>
                <a:lnTo>
                  <a:pt x="5169" y="20754"/>
                </a:lnTo>
                <a:lnTo>
                  <a:pt x="5106" y="20692"/>
                </a:lnTo>
                <a:lnTo>
                  <a:pt x="5036" y="20726"/>
                </a:lnTo>
                <a:lnTo>
                  <a:pt x="4957" y="20775"/>
                </a:lnTo>
                <a:lnTo>
                  <a:pt x="4883" y="20810"/>
                </a:lnTo>
                <a:lnTo>
                  <a:pt x="4804" y="20795"/>
                </a:lnTo>
                <a:lnTo>
                  <a:pt x="4777" y="20707"/>
                </a:lnTo>
                <a:lnTo>
                  <a:pt x="4717" y="20631"/>
                </a:lnTo>
                <a:lnTo>
                  <a:pt x="4649" y="20589"/>
                </a:lnTo>
                <a:lnTo>
                  <a:pt x="4574" y="20604"/>
                </a:lnTo>
                <a:lnTo>
                  <a:pt x="4495" y="20589"/>
                </a:lnTo>
                <a:lnTo>
                  <a:pt x="4451" y="20554"/>
                </a:lnTo>
                <a:lnTo>
                  <a:pt x="4473" y="20747"/>
                </a:lnTo>
                <a:lnTo>
                  <a:pt x="4485" y="20844"/>
                </a:lnTo>
                <a:lnTo>
                  <a:pt x="4521" y="20947"/>
                </a:lnTo>
                <a:lnTo>
                  <a:pt x="4596" y="20966"/>
                </a:lnTo>
                <a:lnTo>
                  <a:pt x="4623" y="21063"/>
                </a:lnTo>
                <a:lnTo>
                  <a:pt x="4659" y="21160"/>
                </a:lnTo>
                <a:lnTo>
                  <a:pt x="4628" y="21291"/>
                </a:lnTo>
                <a:lnTo>
                  <a:pt x="4548" y="21235"/>
                </a:lnTo>
                <a:lnTo>
                  <a:pt x="4473" y="21194"/>
                </a:lnTo>
                <a:lnTo>
                  <a:pt x="4383" y="21181"/>
                </a:lnTo>
                <a:lnTo>
                  <a:pt x="4308" y="21235"/>
                </a:lnTo>
                <a:lnTo>
                  <a:pt x="4229" y="21250"/>
                </a:lnTo>
                <a:lnTo>
                  <a:pt x="4159" y="21173"/>
                </a:lnTo>
                <a:lnTo>
                  <a:pt x="4079" y="21138"/>
                </a:lnTo>
                <a:lnTo>
                  <a:pt x="4011" y="21029"/>
                </a:lnTo>
                <a:lnTo>
                  <a:pt x="3946" y="21119"/>
                </a:lnTo>
                <a:lnTo>
                  <a:pt x="3909" y="21022"/>
                </a:lnTo>
                <a:lnTo>
                  <a:pt x="3893" y="20926"/>
                </a:lnTo>
                <a:lnTo>
                  <a:pt x="3851" y="20838"/>
                </a:lnTo>
                <a:lnTo>
                  <a:pt x="3793" y="20932"/>
                </a:lnTo>
                <a:lnTo>
                  <a:pt x="3723" y="20982"/>
                </a:lnTo>
                <a:lnTo>
                  <a:pt x="3648" y="20926"/>
                </a:lnTo>
                <a:lnTo>
                  <a:pt x="3574" y="20966"/>
                </a:lnTo>
                <a:lnTo>
                  <a:pt x="3516" y="21050"/>
                </a:lnTo>
                <a:lnTo>
                  <a:pt x="3436" y="21063"/>
                </a:lnTo>
                <a:lnTo>
                  <a:pt x="3351" y="21057"/>
                </a:lnTo>
                <a:lnTo>
                  <a:pt x="3266" y="21050"/>
                </a:lnTo>
                <a:lnTo>
                  <a:pt x="3186" y="21063"/>
                </a:lnTo>
                <a:lnTo>
                  <a:pt x="3095" y="21029"/>
                </a:lnTo>
                <a:lnTo>
                  <a:pt x="3022" y="21009"/>
                </a:lnTo>
                <a:lnTo>
                  <a:pt x="2942" y="21044"/>
                </a:lnTo>
                <a:lnTo>
                  <a:pt x="2862" y="21050"/>
                </a:lnTo>
                <a:lnTo>
                  <a:pt x="2782" y="21001"/>
                </a:lnTo>
                <a:lnTo>
                  <a:pt x="2696" y="21035"/>
                </a:lnTo>
                <a:lnTo>
                  <a:pt x="2659" y="21016"/>
                </a:lnTo>
                <a:lnTo>
                  <a:pt x="2611" y="21001"/>
                </a:lnTo>
                <a:lnTo>
                  <a:pt x="2543" y="21063"/>
                </a:lnTo>
                <a:lnTo>
                  <a:pt x="2478" y="21119"/>
                </a:lnTo>
                <a:lnTo>
                  <a:pt x="2399" y="21188"/>
                </a:lnTo>
                <a:lnTo>
                  <a:pt x="2319" y="21216"/>
                </a:lnTo>
                <a:lnTo>
                  <a:pt x="2239" y="21222"/>
                </a:lnTo>
                <a:lnTo>
                  <a:pt x="2171" y="21297"/>
                </a:lnTo>
                <a:lnTo>
                  <a:pt x="2079" y="21359"/>
                </a:lnTo>
                <a:lnTo>
                  <a:pt x="2048" y="21256"/>
                </a:lnTo>
                <a:lnTo>
                  <a:pt x="1968" y="21310"/>
                </a:lnTo>
                <a:lnTo>
                  <a:pt x="1951" y="21413"/>
                </a:lnTo>
                <a:lnTo>
                  <a:pt x="1985" y="21600"/>
                </a:lnTo>
                <a:lnTo>
                  <a:pt x="6393" y="21600"/>
                </a:lnTo>
                <a:lnTo>
                  <a:pt x="6511" y="21503"/>
                </a:lnTo>
                <a:lnTo>
                  <a:pt x="6579" y="21435"/>
                </a:lnTo>
                <a:lnTo>
                  <a:pt x="6659" y="21387"/>
                </a:lnTo>
                <a:lnTo>
                  <a:pt x="6750" y="21276"/>
                </a:lnTo>
                <a:lnTo>
                  <a:pt x="6782" y="21181"/>
                </a:lnTo>
                <a:lnTo>
                  <a:pt x="6808" y="21078"/>
                </a:lnTo>
                <a:lnTo>
                  <a:pt x="6888" y="21035"/>
                </a:lnTo>
                <a:lnTo>
                  <a:pt x="6920" y="20947"/>
                </a:lnTo>
                <a:lnTo>
                  <a:pt x="6951" y="20838"/>
                </a:lnTo>
                <a:lnTo>
                  <a:pt x="6963" y="20692"/>
                </a:lnTo>
                <a:lnTo>
                  <a:pt x="6941" y="20597"/>
                </a:lnTo>
                <a:lnTo>
                  <a:pt x="6941" y="20494"/>
                </a:lnTo>
                <a:lnTo>
                  <a:pt x="6920" y="20404"/>
                </a:lnTo>
                <a:lnTo>
                  <a:pt x="6915" y="20185"/>
                </a:lnTo>
                <a:lnTo>
                  <a:pt x="6898" y="20095"/>
                </a:lnTo>
                <a:lnTo>
                  <a:pt x="6866" y="20019"/>
                </a:lnTo>
                <a:lnTo>
                  <a:pt x="6851" y="19936"/>
                </a:lnTo>
                <a:lnTo>
                  <a:pt x="6840" y="19854"/>
                </a:lnTo>
                <a:lnTo>
                  <a:pt x="6813" y="19772"/>
                </a:lnTo>
                <a:lnTo>
                  <a:pt x="6772" y="19704"/>
                </a:lnTo>
                <a:lnTo>
                  <a:pt x="6724" y="19654"/>
                </a:lnTo>
                <a:lnTo>
                  <a:pt x="6692" y="19592"/>
                </a:lnTo>
                <a:lnTo>
                  <a:pt x="6670" y="19504"/>
                </a:lnTo>
                <a:lnTo>
                  <a:pt x="6680" y="19435"/>
                </a:lnTo>
                <a:lnTo>
                  <a:pt x="6719" y="19345"/>
                </a:lnTo>
                <a:lnTo>
                  <a:pt x="6750" y="19291"/>
                </a:lnTo>
                <a:lnTo>
                  <a:pt x="6782" y="19223"/>
                </a:lnTo>
                <a:lnTo>
                  <a:pt x="6840" y="19208"/>
                </a:lnTo>
                <a:lnTo>
                  <a:pt x="6878" y="19167"/>
                </a:lnTo>
                <a:lnTo>
                  <a:pt x="6851" y="19105"/>
                </a:lnTo>
                <a:lnTo>
                  <a:pt x="6845" y="19036"/>
                </a:lnTo>
                <a:lnTo>
                  <a:pt x="6856" y="18967"/>
                </a:lnTo>
                <a:lnTo>
                  <a:pt x="6883" y="18913"/>
                </a:lnTo>
                <a:lnTo>
                  <a:pt x="6925" y="18864"/>
                </a:lnTo>
                <a:lnTo>
                  <a:pt x="6968" y="18830"/>
                </a:lnTo>
                <a:lnTo>
                  <a:pt x="7016" y="18810"/>
                </a:lnTo>
                <a:lnTo>
                  <a:pt x="7058" y="18836"/>
                </a:lnTo>
                <a:lnTo>
                  <a:pt x="7084" y="18802"/>
                </a:lnTo>
                <a:lnTo>
                  <a:pt x="7144" y="18748"/>
                </a:lnTo>
                <a:lnTo>
                  <a:pt x="7164" y="18692"/>
                </a:lnTo>
                <a:lnTo>
                  <a:pt x="7127" y="18651"/>
                </a:lnTo>
                <a:close/>
                <a:moveTo>
                  <a:pt x="18387" y="19001"/>
                </a:moveTo>
                <a:lnTo>
                  <a:pt x="18387" y="19077"/>
                </a:lnTo>
                <a:lnTo>
                  <a:pt x="18372" y="19167"/>
                </a:lnTo>
                <a:lnTo>
                  <a:pt x="18319" y="19180"/>
                </a:lnTo>
                <a:lnTo>
                  <a:pt x="18266" y="19201"/>
                </a:lnTo>
                <a:lnTo>
                  <a:pt x="18196" y="19201"/>
                </a:lnTo>
                <a:lnTo>
                  <a:pt x="18138" y="19208"/>
                </a:lnTo>
                <a:lnTo>
                  <a:pt x="18075" y="19242"/>
                </a:lnTo>
                <a:lnTo>
                  <a:pt x="18021" y="19270"/>
                </a:lnTo>
                <a:lnTo>
                  <a:pt x="17968" y="19257"/>
                </a:lnTo>
                <a:lnTo>
                  <a:pt x="17915" y="19236"/>
                </a:lnTo>
                <a:lnTo>
                  <a:pt x="17867" y="19236"/>
                </a:lnTo>
                <a:lnTo>
                  <a:pt x="17809" y="19263"/>
                </a:lnTo>
                <a:lnTo>
                  <a:pt x="17749" y="19248"/>
                </a:lnTo>
                <a:lnTo>
                  <a:pt x="17696" y="19223"/>
                </a:lnTo>
                <a:lnTo>
                  <a:pt x="17642" y="19236"/>
                </a:lnTo>
                <a:lnTo>
                  <a:pt x="17606" y="19298"/>
                </a:lnTo>
                <a:lnTo>
                  <a:pt x="17558" y="19352"/>
                </a:lnTo>
                <a:lnTo>
                  <a:pt x="17499" y="19373"/>
                </a:lnTo>
                <a:lnTo>
                  <a:pt x="17425" y="19352"/>
                </a:lnTo>
                <a:lnTo>
                  <a:pt x="17356" y="19304"/>
                </a:lnTo>
                <a:lnTo>
                  <a:pt x="17313" y="19257"/>
                </a:lnTo>
                <a:lnTo>
                  <a:pt x="17250" y="19263"/>
                </a:lnTo>
                <a:lnTo>
                  <a:pt x="17212" y="19201"/>
                </a:lnTo>
                <a:lnTo>
                  <a:pt x="17180" y="19145"/>
                </a:lnTo>
                <a:lnTo>
                  <a:pt x="17132" y="19105"/>
                </a:lnTo>
                <a:lnTo>
                  <a:pt x="17091" y="19145"/>
                </a:lnTo>
                <a:lnTo>
                  <a:pt x="17026" y="19154"/>
                </a:lnTo>
                <a:lnTo>
                  <a:pt x="16989" y="19208"/>
                </a:lnTo>
                <a:lnTo>
                  <a:pt x="16936" y="19263"/>
                </a:lnTo>
                <a:lnTo>
                  <a:pt x="16878" y="19291"/>
                </a:lnTo>
                <a:lnTo>
                  <a:pt x="16813" y="19311"/>
                </a:lnTo>
                <a:lnTo>
                  <a:pt x="16760" y="19311"/>
                </a:lnTo>
                <a:lnTo>
                  <a:pt x="16702" y="19304"/>
                </a:lnTo>
                <a:lnTo>
                  <a:pt x="16627" y="19195"/>
                </a:lnTo>
                <a:lnTo>
                  <a:pt x="16590" y="19126"/>
                </a:lnTo>
                <a:lnTo>
                  <a:pt x="16542" y="19077"/>
                </a:lnTo>
                <a:lnTo>
                  <a:pt x="16505" y="19051"/>
                </a:lnTo>
                <a:lnTo>
                  <a:pt x="16431" y="19188"/>
                </a:lnTo>
                <a:lnTo>
                  <a:pt x="16392" y="19242"/>
                </a:lnTo>
                <a:lnTo>
                  <a:pt x="16361" y="19304"/>
                </a:lnTo>
                <a:lnTo>
                  <a:pt x="16324" y="19367"/>
                </a:lnTo>
                <a:lnTo>
                  <a:pt x="16266" y="19339"/>
                </a:lnTo>
                <a:lnTo>
                  <a:pt x="16213" y="19367"/>
                </a:lnTo>
                <a:lnTo>
                  <a:pt x="16148" y="19367"/>
                </a:lnTo>
                <a:lnTo>
                  <a:pt x="16095" y="19394"/>
                </a:lnTo>
                <a:lnTo>
                  <a:pt x="16047" y="19352"/>
                </a:lnTo>
                <a:lnTo>
                  <a:pt x="16000" y="19339"/>
                </a:lnTo>
                <a:lnTo>
                  <a:pt x="15962" y="19360"/>
                </a:lnTo>
                <a:lnTo>
                  <a:pt x="15909" y="19352"/>
                </a:lnTo>
                <a:lnTo>
                  <a:pt x="15851" y="19339"/>
                </a:lnTo>
                <a:lnTo>
                  <a:pt x="15792" y="19367"/>
                </a:lnTo>
                <a:lnTo>
                  <a:pt x="15739" y="19345"/>
                </a:lnTo>
                <a:lnTo>
                  <a:pt x="15691" y="19311"/>
                </a:lnTo>
                <a:lnTo>
                  <a:pt x="15659" y="19223"/>
                </a:lnTo>
                <a:lnTo>
                  <a:pt x="15638" y="19167"/>
                </a:lnTo>
                <a:lnTo>
                  <a:pt x="15611" y="19298"/>
                </a:lnTo>
                <a:lnTo>
                  <a:pt x="15568" y="19345"/>
                </a:lnTo>
                <a:lnTo>
                  <a:pt x="15505" y="19339"/>
                </a:lnTo>
                <a:lnTo>
                  <a:pt x="15447" y="19360"/>
                </a:lnTo>
                <a:lnTo>
                  <a:pt x="15393" y="19379"/>
                </a:lnTo>
                <a:lnTo>
                  <a:pt x="15335" y="19360"/>
                </a:lnTo>
                <a:lnTo>
                  <a:pt x="15292" y="19386"/>
                </a:lnTo>
                <a:lnTo>
                  <a:pt x="15260" y="19429"/>
                </a:lnTo>
                <a:lnTo>
                  <a:pt x="15229" y="19489"/>
                </a:lnTo>
                <a:lnTo>
                  <a:pt x="15181" y="19532"/>
                </a:lnTo>
                <a:lnTo>
                  <a:pt x="15122" y="19579"/>
                </a:lnTo>
                <a:lnTo>
                  <a:pt x="15079" y="19661"/>
                </a:lnTo>
                <a:lnTo>
                  <a:pt x="15063" y="19738"/>
                </a:lnTo>
                <a:lnTo>
                  <a:pt x="15036" y="19820"/>
                </a:lnTo>
                <a:lnTo>
                  <a:pt x="14978" y="19854"/>
                </a:lnTo>
                <a:lnTo>
                  <a:pt x="14920" y="19882"/>
                </a:lnTo>
                <a:lnTo>
                  <a:pt x="14850" y="19888"/>
                </a:lnTo>
                <a:lnTo>
                  <a:pt x="14813" y="19910"/>
                </a:lnTo>
                <a:lnTo>
                  <a:pt x="14787" y="20019"/>
                </a:lnTo>
                <a:lnTo>
                  <a:pt x="14770" y="20095"/>
                </a:lnTo>
                <a:lnTo>
                  <a:pt x="14734" y="20163"/>
                </a:lnTo>
                <a:lnTo>
                  <a:pt x="14702" y="20238"/>
                </a:lnTo>
                <a:lnTo>
                  <a:pt x="14680" y="20329"/>
                </a:lnTo>
                <a:lnTo>
                  <a:pt x="14649" y="20425"/>
                </a:lnTo>
                <a:lnTo>
                  <a:pt x="14584" y="20466"/>
                </a:lnTo>
                <a:lnTo>
                  <a:pt x="14516" y="20438"/>
                </a:lnTo>
                <a:lnTo>
                  <a:pt x="14468" y="20363"/>
                </a:lnTo>
                <a:lnTo>
                  <a:pt x="14499" y="20266"/>
                </a:lnTo>
                <a:lnTo>
                  <a:pt x="14526" y="20176"/>
                </a:lnTo>
                <a:lnTo>
                  <a:pt x="14537" y="20088"/>
                </a:lnTo>
                <a:lnTo>
                  <a:pt x="14468" y="20095"/>
                </a:lnTo>
                <a:lnTo>
                  <a:pt x="14463" y="20004"/>
                </a:lnTo>
                <a:lnTo>
                  <a:pt x="14511" y="19923"/>
                </a:lnTo>
                <a:lnTo>
                  <a:pt x="14564" y="19867"/>
                </a:lnTo>
                <a:lnTo>
                  <a:pt x="14569" y="19772"/>
                </a:lnTo>
                <a:lnTo>
                  <a:pt x="14574" y="19717"/>
                </a:lnTo>
                <a:lnTo>
                  <a:pt x="14526" y="19504"/>
                </a:lnTo>
                <a:lnTo>
                  <a:pt x="14468" y="19504"/>
                </a:lnTo>
                <a:lnTo>
                  <a:pt x="14409" y="19489"/>
                </a:lnTo>
                <a:lnTo>
                  <a:pt x="14356" y="19463"/>
                </a:lnTo>
                <a:lnTo>
                  <a:pt x="14298" y="19442"/>
                </a:lnTo>
                <a:lnTo>
                  <a:pt x="14245" y="19401"/>
                </a:lnTo>
                <a:lnTo>
                  <a:pt x="14192" y="19476"/>
                </a:lnTo>
                <a:lnTo>
                  <a:pt x="14143" y="19517"/>
                </a:lnTo>
                <a:lnTo>
                  <a:pt x="14090" y="19504"/>
                </a:lnTo>
                <a:lnTo>
                  <a:pt x="14042" y="19448"/>
                </a:lnTo>
                <a:lnTo>
                  <a:pt x="14006" y="19401"/>
                </a:lnTo>
                <a:lnTo>
                  <a:pt x="13931" y="19373"/>
                </a:lnTo>
                <a:lnTo>
                  <a:pt x="13899" y="19326"/>
                </a:lnTo>
                <a:lnTo>
                  <a:pt x="13846" y="19257"/>
                </a:lnTo>
                <a:lnTo>
                  <a:pt x="13839" y="19173"/>
                </a:lnTo>
                <a:lnTo>
                  <a:pt x="13793" y="19126"/>
                </a:lnTo>
                <a:lnTo>
                  <a:pt x="13740" y="19105"/>
                </a:lnTo>
                <a:lnTo>
                  <a:pt x="13686" y="19098"/>
                </a:lnTo>
                <a:lnTo>
                  <a:pt x="13633" y="19111"/>
                </a:lnTo>
                <a:lnTo>
                  <a:pt x="13573" y="19139"/>
                </a:lnTo>
                <a:lnTo>
                  <a:pt x="13527" y="19173"/>
                </a:lnTo>
                <a:lnTo>
                  <a:pt x="13479" y="19229"/>
                </a:lnTo>
                <a:lnTo>
                  <a:pt x="13467" y="19298"/>
                </a:lnTo>
                <a:lnTo>
                  <a:pt x="13420" y="19339"/>
                </a:lnTo>
                <a:lnTo>
                  <a:pt x="13361" y="19339"/>
                </a:lnTo>
                <a:lnTo>
                  <a:pt x="13324" y="19386"/>
                </a:lnTo>
                <a:lnTo>
                  <a:pt x="13271" y="19463"/>
                </a:lnTo>
                <a:lnTo>
                  <a:pt x="13218" y="19435"/>
                </a:lnTo>
                <a:lnTo>
                  <a:pt x="13174" y="19476"/>
                </a:lnTo>
                <a:lnTo>
                  <a:pt x="13121" y="19523"/>
                </a:lnTo>
                <a:lnTo>
                  <a:pt x="13080" y="19573"/>
                </a:lnTo>
                <a:lnTo>
                  <a:pt x="13010" y="19607"/>
                </a:lnTo>
                <a:lnTo>
                  <a:pt x="12952" y="19641"/>
                </a:lnTo>
                <a:lnTo>
                  <a:pt x="12894" y="19710"/>
                </a:lnTo>
                <a:lnTo>
                  <a:pt x="12840" y="19745"/>
                </a:lnTo>
                <a:lnTo>
                  <a:pt x="12819" y="19833"/>
                </a:lnTo>
                <a:lnTo>
                  <a:pt x="12761" y="19888"/>
                </a:lnTo>
                <a:lnTo>
                  <a:pt x="12717" y="19833"/>
                </a:lnTo>
                <a:lnTo>
                  <a:pt x="12676" y="19757"/>
                </a:lnTo>
                <a:lnTo>
                  <a:pt x="12616" y="19772"/>
                </a:lnTo>
                <a:lnTo>
                  <a:pt x="12563" y="19723"/>
                </a:lnTo>
                <a:lnTo>
                  <a:pt x="12543" y="19648"/>
                </a:lnTo>
                <a:lnTo>
                  <a:pt x="12478" y="19620"/>
                </a:lnTo>
                <a:lnTo>
                  <a:pt x="12446" y="19689"/>
                </a:lnTo>
                <a:lnTo>
                  <a:pt x="12415" y="19807"/>
                </a:lnTo>
                <a:lnTo>
                  <a:pt x="12372" y="19860"/>
                </a:lnTo>
                <a:lnTo>
                  <a:pt x="12313" y="19882"/>
                </a:lnTo>
                <a:lnTo>
                  <a:pt x="12255" y="19923"/>
                </a:lnTo>
                <a:lnTo>
                  <a:pt x="12207" y="19985"/>
                </a:lnTo>
                <a:lnTo>
                  <a:pt x="12144" y="20013"/>
                </a:lnTo>
                <a:lnTo>
                  <a:pt x="12084" y="20039"/>
                </a:lnTo>
                <a:lnTo>
                  <a:pt x="12021" y="20047"/>
                </a:lnTo>
                <a:lnTo>
                  <a:pt x="11951" y="20047"/>
                </a:lnTo>
                <a:lnTo>
                  <a:pt x="11888" y="20054"/>
                </a:lnTo>
                <a:lnTo>
                  <a:pt x="11818" y="20095"/>
                </a:lnTo>
                <a:lnTo>
                  <a:pt x="11782" y="20026"/>
                </a:lnTo>
                <a:lnTo>
                  <a:pt x="11755" y="19951"/>
                </a:lnTo>
                <a:lnTo>
                  <a:pt x="11692" y="19936"/>
                </a:lnTo>
                <a:lnTo>
                  <a:pt x="11627" y="19916"/>
                </a:lnTo>
                <a:lnTo>
                  <a:pt x="11569" y="19910"/>
                </a:lnTo>
                <a:lnTo>
                  <a:pt x="11499" y="19916"/>
                </a:lnTo>
                <a:lnTo>
                  <a:pt x="11436" y="19944"/>
                </a:lnTo>
                <a:lnTo>
                  <a:pt x="11388" y="20026"/>
                </a:lnTo>
                <a:lnTo>
                  <a:pt x="11366" y="19944"/>
                </a:lnTo>
                <a:lnTo>
                  <a:pt x="11286" y="19929"/>
                </a:lnTo>
                <a:lnTo>
                  <a:pt x="11228" y="19991"/>
                </a:lnTo>
                <a:lnTo>
                  <a:pt x="11201" y="20082"/>
                </a:lnTo>
                <a:lnTo>
                  <a:pt x="11138" y="20122"/>
                </a:lnTo>
                <a:lnTo>
                  <a:pt x="11100" y="20047"/>
                </a:lnTo>
                <a:lnTo>
                  <a:pt x="11058" y="19936"/>
                </a:lnTo>
                <a:lnTo>
                  <a:pt x="11000" y="19970"/>
                </a:lnTo>
                <a:lnTo>
                  <a:pt x="10957" y="19916"/>
                </a:lnTo>
                <a:lnTo>
                  <a:pt x="10921" y="19991"/>
                </a:lnTo>
                <a:lnTo>
                  <a:pt x="10872" y="20039"/>
                </a:lnTo>
                <a:lnTo>
                  <a:pt x="10802" y="20073"/>
                </a:lnTo>
                <a:lnTo>
                  <a:pt x="10744" y="20129"/>
                </a:lnTo>
                <a:lnTo>
                  <a:pt x="10681" y="20163"/>
                </a:lnTo>
                <a:lnTo>
                  <a:pt x="10616" y="20191"/>
                </a:lnTo>
                <a:lnTo>
                  <a:pt x="10553" y="20232"/>
                </a:lnTo>
                <a:lnTo>
                  <a:pt x="10488" y="20314"/>
                </a:lnTo>
                <a:lnTo>
                  <a:pt x="10468" y="20219"/>
                </a:lnTo>
                <a:lnTo>
                  <a:pt x="10399" y="20204"/>
                </a:lnTo>
                <a:lnTo>
                  <a:pt x="10324" y="20232"/>
                </a:lnTo>
                <a:lnTo>
                  <a:pt x="10249" y="20273"/>
                </a:lnTo>
                <a:lnTo>
                  <a:pt x="10181" y="20260"/>
                </a:lnTo>
                <a:lnTo>
                  <a:pt x="10164" y="20170"/>
                </a:lnTo>
                <a:lnTo>
                  <a:pt x="10101" y="20150"/>
                </a:lnTo>
                <a:lnTo>
                  <a:pt x="10074" y="20238"/>
                </a:lnTo>
                <a:lnTo>
                  <a:pt x="10069" y="20329"/>
                </a:lnTo>
                <a:lnTo>
                  <a:pt x="10000" y="20314"/>
                </a:lnTo>
                <a:lnTo>
                  <a:pt x="9973" y="20238"/>
                </a:lnTo>
                <a:lnTo>
                  <a:pt x="9903" y="20226"/>
                </a:lnTo>
                <a:lnTo>
                  <a:pt x="9862" y="20288"/>
                </a:lnTo>
                <a:lnTo>
                  <a:pt x="9835" y="20404"/>
                </a:lnTo>
                <a:lnTo>
                  <a:pt x="9787" y="20500"/>
                </a:lnTo>
                <a:lnTo>
                  <a:pt x="9729" y="20576"/>
                </a:lnTo>
                <a:lnTo>
                  <a:pt x="9664" y="20638"/>
                </a:lnTo>
                <a:lnTo>
                  <a:pt x="9601" y="20685"/>
                </a:lnTo>
                <a:lnTo>
                  <a:pt x="9564" y="20769"/>
                </a:lnTo>
                <a:lnTo>
                  <a:pt x="9543" y="20878"/>
                </a:lnTo>
                <a:lnTo>
                  <a:pt x="9606" y="20947"/>
                </a:lnTo>
                <a:lnTo>
                  <a:pt x="9591" y="21057"/>
                </a:lnTo>
                <a:lnTo>
                  <a:pt x="9531" y="21138"/>
                </a:lnTo>
                <a:lnTo>
                  <a:pt x="9484" y="21235"/>
                </a:lnTo>
                <a:lnTo>
                  <a:pt x="9398" y="21325"/>
                </a:lnTo>
                <a:lnTo>
                  <a:pt x="9335" y="21400"/>
                </a:lnTo>
                <a:lnTo>
                  <a:pt x="9265" y="21469"/>
                </a:lnTo>
                <a:lnTo>
                  <a:pt x="9192" y="21531"/>
                </a:lnTo>
                <a:lnTo>
                  <a:pt x="9105" y="21579"/>
                </a:lnTo>
                <a:lnTo>
                  <a:pt x="8979" y="21600"/>
                </a:lnTo>
                <a:lnTo>
                  <a:pt x="20048" y="21600"/>
                </a:lnTo>
                <a:lnTo>
                  <a:pt x="20069" y="21463"/>
                </a:lnTo>
                <a:lnTo>
                  <a:pt x="20089" y="21332"/>
                </a:lnTo>
                <a:lnTo>
                  <a:pt x="20132" y="21241"/>
                </a:lnTo>
                <a:lnTo>
                  <a:pt x="20176" y="21132"/>
                </a:lnTo>
                <a:lnTo>
                  <a:pt x="20195" y="21022"/>
                </a:lnTo>
                <a:lnTo>
                  <a:pt x="20275" y="20960"/>
                </a:lnTo>
                <a:lnTo>
                  <a:pt x="20308" y="20863"/>
                </a:lnTo>
                <a:lnTo>
                  <a:pt x="20382" y="20823"/>
                </a:lnTo>
                <a:lnTo>
                  <a:pt x="20415" y="20713"/>
                </a:lnTo>
                <a:lnTo>
                  <a:pt x="20435" y="20623"/>
                </a:lnTo>
                <a:lnTo>
                  <a:pt x="20456" y="20507"/>
                </a:lnTo>
                <a:lnTo>
                  <a:pt x="20488" y="20425"/>
                </a:lnTo>
                <a:lnTo>
                  <a:pt x="20500" y="20329"/>
                </a:lnTo>
                <a:lnTo>
                  <a:pt x="20456" y="20260"/>
                </a:lnTo>
                <a:lnTo>
                  <a:pt x="20393" y="20211"/>
                </a:lnTo>
                <a:lnTo>
                  <a:pt x="20335" y="20157"/>
                </a:lnTo>
                <a:lnTo>
                  <a:pt x="20270" y="20122"/>
                </a:lnTo>
                <a:lnTo>
                  <a:pt x="20202" y="20107"/>
                </a:lnTo>
                <a:lnTo>
                  <a:pt x="20132" y="20107"/>
                </a:lnTo>
                <a:lnTo>
                  <a:pt x="20069" y="20095"/>
                </a:lnTo>
                <a:lnTo>
                  <a:pt x="19999" y="20101"/>
                </a:lnTo>
                <a:lnTo>
                  <a:pt x="19936" y="20067"/>
                </a:lnTo>
                <a:lnTo>
                  <a:pt x="19888" y="19985"/>
                </a:lnTo>
                <a:lnTo>
                  <a:pt x="19823" y="19936"/>
                </a:lnTo>
                <a:lnTo>
                  <a:pt x="19797" y="19848"/>
                </a:lnTo>
                <a:lnTo>
                  <a:pt x="19728" y="19826"/>
                </a:lnTo>
                <a:lnTo>
                  <a:pt x="19659" y="19807"/>
                </a:lnTo>
                <a:lnTo>
                  <a:pt x="19605" y="19751"/>
                </a:lnTo>
                <a:lnTo>
                  <a:pt x="19564" y="19689"/>
                </a:lnTo>
                <a:lnTo>
                  <a:pt x="19511" y="19626"/>
                </a:lnTo>
                <a:lnTo>
                  <a:pt x="19472" y="19695"/>
                </a:lnTo>
                <a:lnTo>
                  <a:pt x="19404" y="19695"/>
                </a:lnTo>
                <a:lnTo>
                  <a:pt x="19344" y="19661"/>
                </a:lnTo>
                <a:lnTo>
                  <a:pt x="19265" y="19626"/>
                </a:lnTo>
                <a:lnTo>
                  <a:pt x="19192" y="19592"/>
                </a:lnTo>
                <a:lnTo>
                  <a:pt x="19127" y="19545"/>
                </a:lnTo>
                <a:lnTo>
                  <a:pt x="19064" y="19498"/>
                </a:lnTo>
                <a:lnTo>
                  <a:pt x="19025" y="19435"/>
                </a:lnTo>
                <a:lnTo>
                  <a:pt x="19037" y="19367"/>
                </a:lnTo>
                <a:lnTo>
                  <a:pt x="18994" y="19304"/>
                </a:lnTo>
                <a:lnTo>
                  <a:pt x="18931" y="19291"/>
                </a:lnTo>
                <a:lnTo>
                  <a:pt x="18856" y="19276"/>
                </a:lnTo>
                <a:lnTo>
                  <a:pt x="18798" y="19283"/>
                </a:lnTo>
                <a:lnTo>
                  <a:pt x="18723" y="19283"/>
                </a:lnTo>
                <a:lnTo>
                  <a:pt x="18670" y="19298"/>
                </a:lnTo>
                <a:lnTo>
                  <a:pt x="18595" y="19298"/>
                </a:lnTo>
                <a:lnTo>
                  <a:pt x="18527" y="19311"/>
                </a:lnTo>
                <a:lnTo>
                  <a:pt x="18478" y="19276"/>
                </a:lnTo>
                <a:lnTo>
                  <a:pt x="18452" y="19214"/>
                </a:lnTo>
                <a:lnTo>
                  <a:pt x="18435" y="19139"/>
                </a:lnTo>
                <a:lnTo>
                  <a:pt x="18425" y="19051"/>
                </a:lnTo>
                <a:lnTo>
                  <a:pt x="18387" y="19001"/>
                </a:lnTo>
                <a:close/>
                <a:moveTo>
                  <a:pt x="6404" y="19695"/>
                </a:moveTo>
                <a:lnTo>
                  <a:pt x="6351" y="19729"/>
                </a:lnTo>
                <a:lnTo>
                  <a:pt x="6320" y="19826"/>
                </a:lnTo>
                <a:lnTo>
                  <a:pt x="6320" y="20004"/>
                </a:lnTo>
                <a:lnTo>
                  <a:pt x="6313" y="20088"/>
                </a:lnTo>
                <a:lnTo>
                  <a:pt x="6298" y="20204"/>
                </a:lnTo>
                <a:lnTo>
                  <a:pt x="6228" y="20198"/>
                </a:lnTo>
                <a:lnTo>
                  <a:pt x="6192" y="20226"/>
                </a:lnTo>
                <a:lnTo>
                  <a:pt x="6127" y="20322"/>
                </a:lnTo>
                <a:lnTo>
                  <a:pt x="6127" y="20417"/>
                </a:lnTo>
                <a:lnTo>
                  <a:pt x="6175" y="20494"/>
                </a:lnTo>
                <a:lnTo>
                  <a:pt x="6240" y="20460"/>
                </a:lnTo>
                <a:lnTo>
                  <a:pt x="6308" y="20425"/>
                </a:lnTo>
                <a:lnTo>
                  <a:pt x="6276" y="20520"/>
                </a:lnTo>
                <a:lnTo>
                  <a:pt x="6356" y="20528"/>
                </a:lnTo>
                <a:lnTo>
                  <a:pt x="6419" y="20473"/>
                </a:lnTo>
                <a:lnTo>
                  <a:pt x="6489" y="20445"/>
                </a:lnTo>
                <a:lnTo>
                  <a:pt x="6506" y="20348"/>
                </a:lnTo>
                <a:lnTo>
                  <a:pt x="6516" y="20260"/>
                </a:lnTo>
                <a:lnTo>
                  <a:pt x="6511" y="20150"/>
                </a:lnTo>
                <a:lnTo>
                  <a:pt x="6494" y="20047"/>
                </a:lnTo>
                <a:lnTo>
                  <a:pt x="6473" y="19951"/>
                </a:lnTo>
                <a:lnTo>
                  <a:pt x="6446" y="19854"/>
                </a:lnTo>
                <a:lnTo>
                  <a:pt x="6436" y="19772"/>
                </a:lnTo>
                <a:lnTo>
                  <a:pt x="6404" y="19695"/>
                </a:lnTo>
                <a:close/>
                <a:moveTo>
                  <a:pt x="4569" y="20335"/>
                </a:moveTo>
                <a:lnTo>
                  <a:pt x="4531" y="20376"/>
                </a:lnTo>
                <a:lnTo>
                  <a:pt x="4564" y="20473"/>
                </a:lnTo>
                <a:lnTo>
                  <a:pt x="4623" y="20520"/>
                </a:lnTo>
                <a:lnTo>
                  <a:pt x="4702" y="20507"/>
                </a:lnTo>
                <a:lnTo>
                  <a:pt x="4770" y="20520"/>
                </a:lnTo>
                <a:lnTo>
                  <a:pt x="4845" y="20507"/>
                </a:lnTo>
                <a:lnTo>
                  <a:pt x="4888" y="20528"/>
                </a:lnTo>
                <a:lnTo>
                  <a:pt x="4857" y="20391"/>
                </a:lnTo>
                <a:lnTo>
                  <a:pt x="4792" y="20417"/>
                </a:lnTo>
                <a:lnTo>
                  <a:pt x="4729" y="20382"/>
                </a:lnTo>
                <a:lnTo>
                  <a:pt x="4644" y="20363"/>
                </a:lnTo>
                <a:lnTo>
                  <a:pt x="4569" y="20335"/>
                </a:lnTo>
                <a:close/>
                <a:moveTo>
                  <a:pt x="3117" y="20713"/>
                </a:moveTo>
                <a:lnTo>
                  <a:pt x="3075" y="20769"/>
                </a:lnTo>
                <a:lnTo>
                  <a:pt x="3155" y="20844"/>
                </a:lnTo>
                <a:lnTo>
                  <a:pt x="3228" y="20872"/>
                </a:lnTo>
                <a:lnTo>
                  <a:pt x="3266" y="20885"/>
                </a:lnTo>
                <a:lnTo>
                  <a:pt x="3175" y="20775"/>
                </a:lnTo>
                <a:lnTo>
                  <a:pt x="3117" y="20713"/>
                </a:lnTo>
                <a:close/>
                <a:moveTo>
                  <a:pt x="3361" y="20735"/>
                </a:moveTo>
                <a:lnTo>
                  <a:pt x="3346" y="20823"/>
                </a:lnTo>
                <a:lnTo>
                  <a:pt x="3404" y="20919"/>
                </a:lnTo>
                <a:lnTo>
                  <a:pt x="3484" y="20941"/>
                </a:lnTo>
                <a:lnTo>
                  <a:pt x="3542" y="20872"/>
                </a:lnTo>
                <a:lnTo>
                  <a:pt x="3574" y="20775"/>
                </a:lnTo>
                <a:lnTo>
                  <a:pt x="3506" y="20823"/>
                </a:lnTo>
                <a:lnTo>
                  <a:pt x="3431" y="20782"/>
                </a:lnTo>
                <a:lnTo>
                  <a:pt x="3361" y="20735"/>
                </a:lnTo>
                <a:close/>
              </a:path>
            </a:pathLst>
          </a:custGeom>
          <a:solidFill>
            <a:srgbClr val="CAD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1770738" y="1246988"/>
            <a:ext cx="208425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i="0" lang="en-US" sz="5000" u="none" cap="none" strike="noStrike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Every day, thousands of manuscripts are published all over the world</a:t>
            </a:r>
            <a:endParaRPr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15177988" y="6020019"/>
            <a:ext cx="811370" cy="1050713"/>
          </a:xfrm>
          <a:custGeom>
            <a:rect b="b" l="l" r="r" t="t"/>
            <a:pathLst>
              <a:path extrusionOk="0" h="21600" w="21599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5" y="5837"/>
                  <a:pt x="21524" y="5837"/>
                </a:cubicBezTo>
                <a:lnTo>
                  <a:pt x="14256" y="5837"/>
                </a:lnTo>
                <a:cubicBezTo>
                  <a:pt x="14139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7" y="5120"/>
                  <a:pt x="15184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8"/>
                  <a:pt x="15017" y="86"/>
                </a:cubicBezTo>
                <a:close/>
                <a:moveTo>
                  <a:pt x="9656" y="7345"/>
                </a:moveTo>
                <a:lnTo>
                  <a:pt x="11938" y="7345"/>
                </a:lnTo>
                <a:cubicBezTo>
                  <a:pt x="11983" y="7345"/>
                  <a:pt x="12018" y="7374"/>
                  <a:pt x="12018" y="7408"/>
                </a:cubicBezTo>
                <a:lnTo>
                  <a:pt x="12018" y="15086"/>
                </a:lnTo>
                <a:cubicBezTo>
                  <a:pt x="12018" y="15120"/>
                  <a:pt x="11983" y="15149"/>
                  <a:pt x="11938" y="15149"/>
                </a:cubicBezTo>
                <a:lnTo>
                  <a:pt x="9656" y="15149"/>
                </a:lnTo>
                <a:cubicBezTo>
                  <a:pt x="9611" y="15149"/>
                  <a:pt x="9574" y="15120"/>
                  <a:pt x="9574" y="15086"/>
                </a:cubicBezTo>
                <a:lnTo>
                  <a:pt x="9574" y="7408"/>
                </a:lnTo>
                <a:cubicBezTo>
                  <a:pt x="9574" y="7374"/>
                  <a:pt x="9611" y="7345"/>
                  <a:pt x="9656" y="7345"/>
                </a:cubicBezTo>
                <a:close/>
                <a:moveTo>
                  <a:pt x="13164" y="9590"/>
                </a:moveTo>
                <a:lnTo>
                  <a:pt x="15445" y="9590"/>
                </a:lnTo>
                <a:cubicBezTo>
                  <a:pt x="15490" y="9590"/>
                  <a:pt x="15527" y="9617"/>
                  <a:pt x="15527" y="9652"/>
                </a:cubicBezTo>
                <a:lnTo>
                  <a:pt x="15527" y="15088"/>
                </a:lnTo>
                <a:cubicBezTo>
                  <a:pt x="15527" y="15122"/>
                  <a:pt x="15490" y="15149"/>
                  <a:pt x="15445" y="15149"/>
                </a:cubicBezTo>
                <a:lnTo>
                  <a:pt x="13164" y="15149"/>
                </a:lnTo>
                <a:cubicBezTo>
                  <a:pt x="13119" y="15149"/>
                  <a:pt x="13084" y="15122"/>
                  <a:pt x="13084" y="15088"/>
                </a:cubicBezTo>
                <a:lnTo>
                  <a:pt x="13084" y="9652"/>
                </a:lnTo>
                <a:cubicBezTo>
                  <a:pt x="13084" y="9617"/>
                  <a:pt x="13119" y="9590"/>
                  <a:pt x="13164" y="9590"/>
                </a:cubicBezTo>
                <a:close/>
                <a:moveTo>
                  <a:pt x="6147" y="11440"/>
                </a:moveTo>
                <a:lnTo>
                  <a:pt x="8428" y="11440"/>
                </a:lnTo>
                <a:cubicBezTo>
                  <a:pt x="8473" y="11440"/>
                  <a:pt x="8511" y="11467"/>
                  <a:pt x="8511" y="11502"/>
                </a:cubicBezTo>
                <a:lnTo>
                  <a:pt x="8511" y="15086"/>
                </a:lnTo>
                <a:cubicBezTo>
                  <a:pt x="8511" y="15120"/>
                  <a:pt x="8473" y="15149"/>
                  <a:pt x="8428" y="15149"/>
                </a:cubicBezTo>
                <a:lnTo>
                  <a:pt x="6147" y="15149"/>
                </a:lnTo>
                <a:cubicBezTo>
                  <a:pt x="6102" y="15149"/>
                  <a:pt x="6067" y="15120"/>
                  <a:pt x="6067" y="15086"/>
                </a:cubicBezTo>
                <a:lnTo>
                  <a:pt x="6067" y="11502"/>
                </a:lnTo>
                <a:cubicBezTo>
                  <a:pt x="6067" y="11467"/>
                  <a:pt x="6102" y="11440"/>
                  <a:pt x="6147" y="11440"/>
                </a:cubicBezTo>
                <a:close/>
                <a:moveTo>
                  <a:pt x="3933" y="15866"/>
                </a:moveTo>
                <a:lnTo>
                  <a:pt x="17662" y="15866"/>
                </a:lnTo>
                <a:cubicBezTo>
                  <a:pt x="17707" y="15866"/>
                  <a:pt x="17742" y="15895"/>
                  <a:pt x="17742" y="15929"/>
                </a:cubicBezTo>
                <a:lnTo>
                  <a:pt x="17746" y="16878"/>
                </a:lnTo>
                <a:cubicBezTo>
                  <a:pt x="17746" y="16913"/>
                  <a:pt x="17709" y="16941"/>
                  <a:pt x="17664" y="16941"/>
                </a:cubicBezTo>
                <a:lnTo>
                  <a:pt x="3935" y="16941"/>
                </a:lnTo>
                <a:cubicBezTo>
                  <a:pt x="3890" y="16941"/>
                  <a:pt x="3853" y="16912"/>
                  <a:pt x="3853" y="16878"/>
                </a:cubicBezTo>
                <a:lnTo>
                  <a:pt x="3850" y="15929"/>
                </a:lnTo>
                <a:cubicBezTo>
                  <a:pt x="3850" y="15895"/>
                  <a:pt x="3888" y="15866"/>
                  <a:pt x="3933" y="15866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2536174" y="5618454"/>
            <a:ext cx="731970" cy="947891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27AA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7455132" y="4503079"/>
            <a:ext cx="811370" cy="1050714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27AA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12536174" y="6953574"/>
            <a:ext cx="731970" cy="947891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27AA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10150009" y="8125092"/>
            <a:ext cx="811371" cy="1050713"/>
          </a:xfrm>
          <a:custGeom>
            <a:rect b="b" l="l" r="r" t="t"/>
            <a:pathLst>
              <a:path extrusionOk="0" h="21600" w="21599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5" y="5837"/>
                  <a:pt x="21524" y="5837"/>
                </a:cubicBezTo>
                <a:lnTo>
                  <a:pt x="14256" y="5837"/>
                </a:lnTo>
                <a:cubicBezTo>
                  <a:pt x="14139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7" y="5120"/>
                  <a:pt x="15184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8"/>
                  <a:pt x="15017" y="86"/>
                </a:cubicBezTo>
                <a:close/>
                <a:moveTo>
                  <a:pt x="9656" y="7345"/>
                </a:moveTo>
                <a:lnTo>
                  <a:pt x="11938" y="7345"/>
                </a:lnTo>
                <a:cubicBezTo>
                  <a:pt x="11983" y="7345"/>
                  <a:pt x="12018" y="7374"/>
                  <a:pt x="12018" y="7408"/>
                </a:cubicBezTo>
                <a:lnTo>
                  <a:pt x="12018" y="15086"/>
                </a:lnTo>
                <a:cubicBezTo>
                  <a:pt x="12018" y="15120"/>
                  <a:pt x="11983" y="15149"/>
                  <a:pt x="11938" y="15149"/>
                </a:cubicBezTo>
                <a:lnTo>
                  <a:pt x="9656" y="15149"/>
                </a:lnTo>
                <a:cubicBezTo>
                  <a:pt x="9611" y="15149"/>
                  <a:pt x="9574" y="15120"/>
                  <a:pt x="9574" y="15086"/>
                </a:cubicBezTo>
                <a:lnTo>
                  <a:pt x="9574" y="7408"/>
                </a:lnTo>
                <a:cubicBezTo>
                  <a:pt x="9574" y="7374"/>
                  <a:pt x="9611" y="7345"/>
                  <a:pt x="9656" y="7345"/>
                </a:cubicBezTo>
                <a:close/>
                <a:moveTo>
                  <a:pt x="13164" y="9590"/>
                </a:moveTo>
                <a:lnTo>
                  <a:pt x="15445" y="9590"/>
                </a:lnTo>
                <a:cubicBezTo>
                  <a:pt x="15490" y="9590"/>
                  <a:pt x="15527" y="9617"/>
                  <a:pt x="15527" y="9652"/>
                </a:cubicBezTo>
                <a:lnTo>
                  <a:pt x="15527" y="15088"/>
                </a:lnTo>
                <a:cubicBezTo>
                  <a:pt x="15527" y="15122"/>
                  <a:pt x="15490" y="15149"/>
                  <a:pt x="15445" y="15149"/>
                </a:cubicBezTo>
                <a:lnTo>
                  <a:pt x="13164" y="15149"/>
                </a:lnTo>
                <a:cubicBezTo>
                  <a:pt x="13119" y="15149"/>
                  <a:pt x="13084" y="15122"/>
                  <a:pt x="13084" y="15088"/>
                </a:cubicBezTo>
                <a:lnTo>
                  <a:pt x="13084" y="9652"/>
                </a:lnTo>
                <a:cubicBezTo>
                  <a:pt x="13084" y="9617"/>
                  <a:pt x="13119" y="9590"/>
                  <a:pt x="13164" y="9590"/>
                </a:cubicBezTo>
                <a:close/>
                <a:moveTo>
                  <a:pt x="6147" y="11440"/>
                </a:moveTo>
                <a:lnTo>
                  <a:pt x="8428" y="11440"/>
                </a:lnTo>
                <a:cubicBezTo>
                  <a:pt x="8473" y="11440"/>
                  <a:pt x="8511" y="11467"/>
                  <a:pt x="8511" y="11502"/>
                </a:cubicBezTo>
                <a:lnTo>
                  <a:pt x="8511" y="15086"/>
                </a:lnTo>
                <a:cubicBezTo>
                  <a:pt x="8511" y="15120"/>
                  <a:pt x="8473" y="15149"/>
                  <a:pt x="8428" y="15149"/>
                </a:cubicBezTo>
                <a:lnTo>
                  <a:pt x="6147" y="15149"/>
                </a:lnTo>
                <a:cubicBezTo>
                  <a:pt x="6102" y="15149"/>
                  <a:pt x="6067" y="15120"/>
                  <a:pt x="6067" y="15086"/>
                </a:cubicBezTo>
                <a:lnTo>
                  <a:pt x="6067" y="11502"/>
                </a:lnTo>
                <a:cubicBezTo>
                  <a:pt x="6067" y="11467"/>
                  <a:pt x="6102" y="11440"/>
                  <a:pt x="6147" y="11440"/>
                </a:cubicBezTo>
                <a:close/>
                <a:moveTo>
                  <a:pt x="3933" y="15866"/>
                </a:moveTo>
                <a:lnTo>
                  <a:pt x="17662" y="15866"/>
                </a:lnTo>
                <a:cubicBezTo>
                  <a:pt x="17707" y="15866"/>
                  <a:pt x="17742" y="15895"/>
                  <a:pt x="17742" y="15929"/>
                </a:cubicBezTo>
                <a:lnTo>
                  <a:pt x="17746" y="16878"/>
                </a:lnTo>
                <a:cubicBezTo>
                  <a:pt x="17746" y="16913"/>
                  <a:pt x="17709" y="16941"/>
                  <a:pt x="17664" y="16941"/>
                </a:cubicBezTo>
                <a:lnTo>
                  <a:pt x="3935" y="16941"/>
                </a:lnTo>
                <a:cubicBezTo>
                  <a:pt x="3890" y="16941"/>
                  <a:pt x="3853" y="16912"/>
                  <a:pt x="3853" y="16878"/>
                </a:cubicBezTo>
                <a:lnTo>
                  <a:pt x="3850" y="15929"/>
                </a:lnTo>
                <a:cubicBezTo>
                  <a:pt x="3850" y="15895"/>
                  <a:pt x="3888" y="15866"/>
                  <a:pt x="3933" y="15866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16709232" y="4922676"/>
            <a:ext cx="731971" cy="947891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27AA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15889419" y="7975238"/>
            <a:ext cx="811370" cy="1050712"/>
          </a:xfrm>
          <a:custGeom>
            <a:rect b="b" l="l" r="r" t="t"/>
            <a:pathLst>
              <a:path extrusionOk="0" h="21600" w="21599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5" y="5837"/>
                  <a:pt x="21524" y="5837"/>
                </a:cubicBezTo>
                <a:lnTo>
                  <a:pt x="14256" y="5837"/>
                </a:lnTo>
                <a:cubicBezTo>
                  <a:pt x="14139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7" y="5120"/>
                  <a:pt x="15184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8"/>
                  <a:pt x="15017" y="86"/>
                </a:cubicBezTo>
                <a:close/>
                <a:moveTo>
                  <a:pt x="9656" y="7345"/>
                </a:moveTo>
                <a:lnTo>
                  <a:pt x="11938" y="7345"/>
                </a:lnTo>
                <a:cubicBezTo>
                  <a:pt x="11983" y="7345"/>
                  <a:pt x="12018" y="7374"/>
                  <a:pt x="12018" y="7408"/>
                </a:cubicBezTo>
                <a:lnTo>
                  <a:pt x="12018" y="15086"/>
                </a:lnTo>
                <a:cubicBezTo>
                  <a:pt x="12018" y="15120"/>
                  <a:pt x="11983" y="15149"/>
                  <a:pt x="11938" y="15149"/>
                </a:cubicBezTo>
                <a:lnTo>
                  <a:pt x="9656" y="15149"/>
                </a:lnTo>
                <a:cubicBezTo>
                  <a:pt x="9611" y="15149"/>
                  <a:pt x="9574" y="15120"/>
                  <a:pt x="9574" y="15086"/>
                </a:cubicBezTo>
                <a:lnTo>
                  <a:pt x="9574" y="7408"/>
                </a:lnTo>
                <a:cubicBezTo>
                  <a:pt x="9574" y="7374"/>
                  <a:pt x="9611" y="7345"/>
                  <a:pt x="9656" y="7345"/>
                </a:cubicBezTo>
                <a:close/>
                <a:moveTo>
                  <a:pt x="13164" y="9590"/>
                </a:moveTo>
                <a:lnTo>
                  <a:pt x="15445" y="9590"/>
                </a:lnTo>
                <a:cubicBezTo>
                  <a:pt x="15490" y="9590"/>
                  <a:pt x="15527" y="9617"/>
                  <a:pt x="15527" y="9652"/>
                </a:cubicBezTo>
                <a:lnTo>
                  <a:pt x="15527" y="15088"/>
                </a:lnTo>
                <a:cubicBezTo>
                  <a:pt x="15527" y="15122"/>
                  <a:pt x="15490" y="15149"/>
                  <a:pt x="15445" y="15149"/>
                </a:cubicBezTo>
                <a:lnTo>
                  <a:pt x="13164" y="15149"/>
                </a:lnTo>
                <a:cubicBezTo>
                  <a:pt x="13119" y="15149"/>
                  <a:pt x="13084" y="15122"/>
                  <a:pt x="13084" y="15088"/>
                </a:cubicBezTo>
                <a:lnTo>
                  <a:pt x="13084" y="9652"/>
                </a:lnTo>
                <a:cubicBezTo>
                  <a:pt x="13084" y="9617"/>
                  <a:pt x="13119" y="9590"/>
                  <a:pt x="13164" y="9590"/>
                </a:cubicBezTo>
                <a:close/>
                <a:moveTo>
                  <a:pt x="6147" y="11440"/>
                </a:moveTo>
                <a:lnTo>
                  <a:pt x="8428" y="11440"/>
                </a:lnTo>
                <a:cubicBezTo>
                  <a:pt x="8473" y="11440"/>
                  <a:pt x="8511" y="11467"/>
                  <a:pt x="8511" y="11502"/>
                </a:cubicBezTo>
                <a:lnTo>
                  <a:pt x="8511" y="15086"/>
                </a:lnTo>
                <a:cubicBezTo>
                  <a:pt x="8511" y="15120"/>
                  <a:pt x="8473" y="15149"/>
                  <a:pt x="8428" y="15149"/>
                </a:cubicBezTo>
                <a:lnTo>
                  <a:pt x="6147" y="15149"/>
                </a:lnTo>
                <a:cubicBezTo>
                  <a:pt x="6102" y="15149"/>
                  <a:pt x="6067" y="15120"/>
                  <a:pt x="6067" y="15086"/>
                </a:cubicBezTo>
                <a:lnTo>
                  <a:pt x="6067" y="11502"/>
                </a:lnTo>
                <a:cubicBezTo>
                  <a:pt x="6067" y="11467"/>
                  <a:pt x="6102" y="11440"/>
                  <a:pt x="6147" y="11440"/>
                </a:cubicBezTo>
                <a:close/>
                <a:moveTo>
                  <a:pt x="3933" y="15866"/>
                </a:moveTo>
                <a:lnTo>
                  <a:pt x="17662" y="15866"/>
                </a:lnTo>
                <a:cubicBezTo>
                  <a:pt x="17707" y="15866"/>
                  <a:pt x="17742" y="15895"/>
                  <a:pt x="17742" y="15929"/>
                </a:cubicBezTo>
                <a:lnTo>
                  <a:pt x="17746" y="16878"/>
                </a:lnTo>
                <a:cubicBezTo>
                  <a:pt x="17746" y="16913"/>
                  <a:pt x="17709" y="16941"/>
                  <a:pt x="17664" y="16941"/>
                </a:cubicBezTo>
                <a:lnTo>
                  <a:pt x="3935" y="16941"/>
                </a:lnTo>
                <a:cubicBezTo>
                  <a:pt x="3890" y="16941"/>
                  <a:pt x="3853" y="16912"/>
                  <a:pt x="3853" y="16878"/>
                </a:cubicBezTo>
                <a:lnTo>
                  <a:pt x="3850" y="15929"/>
                </a:lnTo>
                <a:cubicBezTo>
                  <a:pt x="3850" y="15895"/>
                  <a:pt x="3888" y="15866"/>
                  <a:pt x="3933" y="15866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17405678" y="8511303"/>
            <a:ext cx="731971" cy="947892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27AA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8916073" y="6240639"/>
            <a:ext cx="731970" cy="947892"/>
          </a:xfrm>
          <a:custGeom>
            <a:rect b="b" l="l" r="r" t="t"/>
            <a:pathLst>
              <a:path extrusionOk="0" h="21600" w="2160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1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  <a:moveTo>
                  <a:pt x="3916" y="7813"/>
                </a:moveTo>
                <a:lnTo>
                  <a:pt x="17684" y="7813"/>
                </a:lnTo>
                <a:cubicBezTo>
                  <a:pt x="17718" y="7813"/>
                  <a:pt x="17747" y="7836"/>
                  <a:pt x="17747" y="7862"/>
                </a:cubicBezTo>
                <a:lnTo>
                  <a:pt x="17747" y="8842"/>
                </a:lnTo>
                <a:cubicBezTo>
                  <a:pt x="17747" y="8868"/>
                  <a:pt x="17718" y="8890"/>
                  <a:pt x="17684" y="8890"/>
                </a:cubicBezTo>
                <a:lnTo>
                  <a:pt x="3916" y="8890"/>
                </a:lnTo>
                <a:cubicBezTo>
                  <a:pt x="3882" y="8890"/>
                  <a:pt x="3853" y="8868"/>
                  <a:pt x="3853" y="8842"/>
                </a:cubicBezTo>
                <a:lnTo>
                  <a:pt x="3853" y="7862"/>
                </a:lnTo>
                <a:cubicBezTo>
                  <a:pt x="3853" y="7836"/>
                  <a:pt x="3882" y="7813"/>
                  <a:pt x="3916" y="7813"/>
                </a:cubicBezTo>
                <a:close/>
                <a:moveTo>
                  <a:pt x="3916" y="10498"/>
                </a:moveTo>
                <a:lnTo>
                  <a:pt x="17684" y="10498"/>
                </a:lnTo>
                <a:cubicBezTo>
                  <a:pt x="17718" y="10498"/>
                  <a:pt x="17747" y="10520"/>
                  <a:pt x="17747" y="10546"/>
                </a:cubicBezTo>
                <a:lnTo>
                  <a:pt x="17747" y="11526"/>
                </a:lnTo>
                <a:cubicBezTo>
                  <a:pt x="17747" y="11552"/>
                  <a:pt x="17718" y="11573"/>
                  <a:pt x="17684" y="11573"/>
                </a:cubicBezTo>
                <a:lnTo>
                  <a:pt x="3916" y="11573"/>
                </a:lnTo>
                <a:cubicBezTo>
                  <a:pt x="3882" y="11573"/>
                  <a:pt x="3853" y="11552"/>
                  <a:pt x="3853" y="11526"/>
                </a:cubicBezTo>
                <a:lnTo>
                  <a:pt x="3853" y="10546"/>
                </a:lnTo>
                <a:cubicBezTo>
                  <a:pt x="3853" y="10520"/>
                  <a:pt x="3882" y="10498"/>
                  <a:pt x="3916" y="10498"/>
                </a:cubicBezTo>
                <a:close/>
                <a:moveTo>
                  <a:pt x="3916" y="13182"/>
                </a:moveTo>
                <a:lnTo>
                  <a:pt x="17684" y="13182"/>
                </a:lnTo>
                <a:cubicBezTo>
                  <a:pt x="17718" y="13182"/>
                  <a:pt x="17747" y="13204"/>
                  <a:pt x="17747" y="13230"/>
                </a:cubicBezTo>
                <a:lnTo>
                  <a:pt x="17747" y="14210"/>
                </a:lnTo>
                <a:cubicBezTo>
                  <a:pt x="17747" y="14237"/>
                  <a:pt x="17718" y="14257"/>
                  <a:pt x="17684" y="14257"/>
                </a:cubicBezTo>
                <a:lnTo>
                  <a:pt x="3916" y="14257"/>
                </a:lnTo>
                <a:cubicBezTo>
                  <a:pt x="3882" y="14257"/>
                  <a:pt x="3853" y="14237"/>
                  <a:pt x="3853" y="14210"/>
                </a:cubicBezTo>
                <a:lnTo>
                  <a:pt x="3853" y="13230"/>
                </a:lnTo>
                <a:cubicBezTo>
                  <a:pt x="3853" y="13204"/>
                  <a:pt x="3882" y="13182"/>
                  <a:pt x="3916" y="13182"/>
                </a:cubicBezTo>
                <a:close/>
                <a:moveTo>
                  <a:pt x="3916" y="15866"/>
                </a:moveTo>
                <a:lnTo>
                  <a:pt x="17684" y="15866"/>
                </a:lnTo>
                <a:cubicBezTo>
                  <a:pt x="17718" y="15866"/>
                  <a:pt x="17747" y="15888"/>
                  <a:pt x="17747" y="15914"/>
                </a:cubicBezTo>
                <a:lnTo>
                  <a:pt x="17747" y="16894"/>
                </a:lnTo>
                <a:cubicBezTo>
                  <a:pt x="17747" y="16921"/>
                  <a:pt x="17718" y="16941"/>
                  <a:pt x="17684" y="16941"/>
                </a:cubicBezTo>
                <a:lnTo>
                  <a:pt x="3916" y="16941"/>
                </a:lnTo>
                <a:cubicBezTo>
                  <a:pt x="3882" y="16941"/>
                  <a:pt x="3853" y="16921"/>
                  <a:pt x="3853" y="16894"/>
                </a:cubicBezTo>
                <a:lnTo>
                  <a:pt x="3853" y="15914"/>
                </a:lnTo>
                <a:cubicBezTo>
                  <a:pt x="3853" y="15888"/>
                  <a:pt x="3882" y="15866"/>
                  <a:pt x="3916" y="15866"/>
                </a:cubicBezTo>
                <a:close/>
              </a:path>
            </a:pathLst>
          </a:custGeom>
          <a:solidFill>
            <a:srgbClr val="227AA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14196068" y="4871265"/>
            <a:ext cx="811370" cy="1050713"/>
          </a:xfrm>
          <a:custGeom>
            <a:rect b="b" l="l" r="r" t="t"/>
            <a:pathLst>
              <a:path extrusionOk="0" h="21600" w="21599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5" y="5837"/>
                  <a:pt x="21524" y="5837"/>
                </a:cubicBezTo>
                <a:lnTo>
                  <a:pt x="14256" y="5837"/>
                </a:lnTo>
                <a:cubicBezTo>
                  <a:pt x="14139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7" y="5120"/>
                  <a:pt x="15184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8"/>
                  <a:pt x="15017" y="86"/>
                </a:cubicBezTo>
                <a:close/>
                <a:moveTo>
                  <a:pt x="9656" y="7345"/>
                </a:moveTo>
                <a:lnTo>
                  <a:pt x="11938" y="7345"/>
                </a:lnTo>
                <a:cubicBezTo>
                  <a:pt x="11983" y="7345"/>
                  <a:pt x="12018" y="7374"/>
                  <a:pt x="12018" y="7408"/>
                </a:cubicBezTo>
                <a:lnTo>
                  <a:pt x="12018" y="15086"/>
                </a:lnTo>
                <a:cubicBezTo>
                  <a:pt x="12018" y="15120"/>
                  <a:pt x="11983" y="15149"/>
                  <a:pt x="11938" y="15149"/>
                </a:cubicBezTo>
                <a:lnTo>
                  <a:pt x="9656" y="15149"/>
                </a:lnTo>
                <a:cubicBezTo>
                  <a:pt x="9611" y="15149"/>
                  <a:pt x="9574" y="15120"/>
                  <a:pt x="9574" y="15086"/>
                </a:cubicBezTo>
                <a:lnTo>
                  <a:pt x="9574" y="7408"/>
                </a:lnTo>
                <a:cubicBezTo>
                  <a:pt x="9574" y="7374"/>
                  <a:pt x="9611" y="7345"/>
                  <a:pt x="9656" y="7345"/>
                </a:cubicBezTo>
                <a:close/>
                <a:moveTo>
                  <a:pt x="13164" y="9590"/>
                </a:moveTo>
                <a:lnTo>
                  <a:pt x="15445" y="9590"/>
                </a:lnTo>
                <a:cubicBezTo>
                  <a:pt x="15490" y="9590"/>
                  <a:pt x="15527" y="9617"/>
                  <a:pt x="15527" y="9652"/>
                </a:cubicBezTo>
                <a:lnTo>
                  <a:pt x="15527" y="15088"/>
                </a:lnTo>
                <a:cubicBezTo>
                  <a:pt x="15527" y="15122"/>
                  <a:pt x="15490" y="15149"/>
                  <a:pt x="15445" y="15149"/>
                </a:cubicBezTo>
                <a:lnTo>
                  <a:pt x="13164" y="15149"/>
                </a:lnTo>
                <a:cubicBezTo>
                  <a:pt x="13119" y="15149"/>
                  <a:pt x="13084" y="15122"/>
                  <a:pt x="13084" y="15088"/>
                </a:cubicBezTo>
                <a:lnTo>
                  <a:pt x="13084" y="9652"/>
                </a:lnTo>
                <a:cubicBezTo>
                  <a:pt x="13084" y="9617"/>
                  <a:pt x="13119" y="9590"/>
                  <a:pt x="13164" y="9590"/>
                </a:cubicBezTo>
                <a:close/>
                <a:moveTo>
                  <a:pt x="6147" y="11440"/>
                </a:moveTo>
                <a:lnTo>
                  <a:pt x="8428" y="11440"/>
                </a:lnTo>
                <a:cubicBezTo>
                  <a:pt x="8473" y="11440"/>
                  <a:pt x="8511" y="11467"/>
                  <a:pt x="8511" y="11502"/>
                </a:cubicBezTo>
                <a:lnTo>
                  <a:pt x="8511" y="15086"/>
                </a:lnTo>
                <a:cubicBezTo>
                  <a:pt x="8511" y="15120"/>
                  <a:pt x="8473" y="15149"/>
                  <a:pt x="8428" y="15149"/>
                </a:cubicBezTo>
                <a:lnTo>
                  <a:pt x="6147" y="15149"/>
                </a:lnTo>
                <a:cubicBezTo>
                  <a:pt x="6102" y="15149"/>
                  <a:pt x="6067" y="15120"/>
                  <a:pt x="6067" y="15086"/>
                </a:cubicBezTo>
                <a:lnTo>
                  <a:pt x="6067" y="11502"/>
                </a:lnTo>
                <a:cubicBezTo>
                  <a:pt x="6067" y="11467"/>
                  <a:pt x="6102" y="11440"/>
                  <a:pt x="6147" y="11440"/>
                </a:cubicBezTo>
                <a:close/>
                <a:moveTo>
                  <a:pt x="3933" y="15866"/>
                </a:moveTo>
                <a:lnTo>
                  <a:pt x="17662" y="15866"/>
                </a:lnTo>
                <a:cubicBezTo>
                  <a:pt x="17707" y="15866"/>
                  <a:pt x="17742" y="15895"/>
                  <a:pt x="17742" y="15929"/>
                </a:cubicBezTo>
                <a:lnTo>
                  <a:pt x="17746" y="16878"/>
                </a:lnTo>
                <a:cubicBezTo>
                  <a:pt x="17746" y="16913"/>
                  <a:pt x="17709" y="16941"/>
                  <a:pt x="17664" y="16941"/>
                </a:cubicBezTo>
                <a:lnTo>
                  <a:pt x="3935" y="16941"/>
                </a:lnTo>
                <a:cubicBezTo>
                  <a:pt x="3890" y="16941"/>
                  <a:pt x="3853" y="16912"/>
                  <a:pt x="3853" y="16878"/>
                </a:cubicBezTo>
                <a:lnTo>
                  <a:pt x="3850" y="15929"/>
                </a:lnTo>
                <a:cubicBezTo>
                  <a:pt x="3850" y="15895"/>
                  <a:pt x="3888" y="15866"/>
                  <a:pt x="3933" y="15866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10396893" y="3404134"/>
            <a:ext cx="811370" cy="1050713"/>
          </a:xfrm>
          <a:custGeom>
            <a:rect b="b" l="l" r="r" t="t"/>
            <a:pathLst>
              <a:path extrusionOk="0" h="21600" w="21599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3" y="21600"/>
                  <a:pt x="21599" y="21528"/>
                  <a:pt x="21599" y="21438"/>
                </a:cubicBezTo>
                <a:lnTo>
                  <a:pt x="21599" y="5895"/>
                </a:lnTo>
                <a:cubicBezTo>
                  <a:pt x="21600" y="5863"/>
                  <a:pt x="21565" y="5837"/>
                  <a:pt x="21524" y="5837"/>
                </a:cubicBezTo>
                <a:lnTo>
                  <a:pt x="14256" y="5837"/>
                </a:lnTo>
                <a:cubicBezTo>
                  <a:pt x="14139" y="5837"/>
                  <a:pt x="14043" y="5765"/>
                  <a:pt x="14043" y="5674"/>
                </a:cubicBezTo>
                <a:lnTo>
                  <a:pt x="14043" y="58"/>
                </a:lnTo>
                <a:cubicBezTo>
                  <a:pt x="14043" y="26"/>
                  <a:pt x="14009" y="0"/>
                  <a:pt x="13968" y="0"/>
                </a:cubicBezTo>
                <a:lnTo>
                  <a:pt x="213" y="0"/>
                </a:lnTo>
                <a:close/>
                <a:moveTo>
                  <a:pt x="15017" y="86"/>
                </a:moveTo>
                <a:cubicBezTo>
                  <a:pt x="14991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7" y="5120"/>
                  <a:pt x="15184" y="5120"/>
                </a:cubicBezTo>
                <a:lnTo>
                  <a:pt x="21418" y="5120"/>
                </a:lnTo>
                <a:cubicBezTo>
                  <a:pt x="21485" y="5120"/>
                  <a:pt x="21518" y="5058"/>
                  <a:pt x="21471" y="5021"/>
                </a:cubicBezTo>
                <a:lnTo>
                  <a:pt x="15100" y="99"/>
                </a:lnTo>
                <a:cubicBezTo>
                  <a:pt x="15076" y="81"/>
                  <a:pt x="15044" y="78"/>
                  <a:pt x="15017" y="86"/>
                </a:cubicBezTo>
                <a:close/>
                <a:moveTo>
                  <a:pt x="9656" y="7345"/>
                </a:moveTo>
                <a:lnTo>
                  <a:pt x="11938" y="7345"/>
                </a:lnTo>
                <a:cubicBezTo>
                  <a:pt x="11983" y="7345"/>
                  <a:pt x="12018" y="7374"/>
                  <a:pt x="12018" y="7408"/>
                </a:cubicBezTo>
                <a:lnTo>
                  <a:pt x="12018" y="15086"/>
                </a:lnTo>
                <a:cubicBezTo>
                  <a:pt x="12018" y="15120"/>
                  <a:pt x="11983" y="15149"/>
                  <a:pt x="11938" y="15149"/>
                </a:cubicBezTo>
                <a:lnTo>
                  <a:pt x="9656" y="15149"/>
                </a:lnTo>
                <a:cubicBezTo>
                  <a:pt x="9611" y="15149"/>
                  <a:pt x="9574" y="15120"/>
                  <a:pt x="9574" y="15086"/>
                </a:cubicBezTo>
                <a:lnTo>
                  <a:pt x="9574" y="7408"/>
                </a:lnTo>
                <a:cubicBezTo>
                  <a:pt x="9574" y="7374"/>
                  <a:pt x="9611" y="7345"/>
                  <a:pt x="9656" y="7345"/>
                </a:cubicBezTo>
                <a:close/>
                <a:moveTo>
                  <a:pt x="13164" y="9590"/>
                </a:moveTo>
                <a:lnTo>
                  <a:pt x="15445" y="9590"/>
                </a:lnTo>
                <a:cubicBezTo>
                  <a:pt x="15490" y="9590"/>
                  <a:pt x="15527" y="9617"/>
                  <a:pt x="15527" y="9652"/>
                </a:cubicBezTo>
                <a:lnTo>
                  <a:pt x="15527" y="15088"/>
                </a:lnTo>
                <a:cubicBezTo>
                  <a:pt x="15527" y="15122"/>
                  <a:pt x="15490" y="15149"/>
                  <a:pt x="15445" y="15149"/>
                </a:cubicBezTo>
                <a:lnTo>
                  <a:pt x="13164" y="15149"/>
                </a:lnTo>
                <a:cubicBezTo>
                  <a:pt x="13119" y="15149"/>
                  <a:pt x="13084" y="15122"/>
                  <a:pt x="13084" y="15088"/>
                </a:cubicBezTo>
                <a:lnTo>
                  <a:pt x="13084" y="9652"/>
                </a:lnTo>
                <a:cubicBezTo>
                  <a:pt x="13084" y="9617"/>
                  <a:pt x="13119" y="9590"/>
                  <a:pt x="13164" y="9590"/>
                </a:cubicBezTo>
                <a:close/>
                <a:moveTo>
                  <a:pt x="6147" y="11440"/>
                </a:moveTo>
                <a:lnTo>
                  <a:pt x="8428" y="11440"/>
                </a:lnTo>
                <a:cubicBezTo>
                  <a:pt x="8473" y="11440"/>
                  <a:pt x="8511" y="11467"/>
                  <a:pt x="8511" y="11502"/>
                </a:cubicBezTo>
                <a:lnTo>
                  <a:pt x="8511" y="15086"/>
                </a:lnTo>
                <a:cubicBezTo>
                  <a:pt x="8511" y="15120"/>
                  <a:pt x="8473" y="15149"/>
                  <a:pt x="8428" y="15149"/>
                </a:cubicBezTo>
                <a:lnTo>
                  <a:pt x="6147" y="15149"/>
                </a:lnTo>
                <a:cubicBezTo>
                  <a:pt x="6102" y="15149"/>
                  <a:pt x="6067" y="15120"/>
                  <a:pt x="6067" y="15086"/>
                </a:cubicBezTo>
                <a:lnTo>
                  <a:pt x="6067" y="11502"/>
                </a:lnTo>
                <a:cubicBezTo>
                  <a:pt x="6067" y="11467"/>
                  <a:pt x="6102" y="11440"/>
                  <a:pt x="6147" y="11440"/>
                </a:cubicBezTo>
                <a:close/>
                <a:moveTo>
                  <a:pt x="3933" y="15866"/>
                </a:moveTo>
                <a:lnTo>
                  <a:pt x="17662" y="15866"/>
                </a:lnTo>
                <a:cubicBezTo>
                  <a:pt x="17707" y="15866"/>
                  <a:pt x="17742" y="15895"/>
                  <a:pt x="17742" y="15929"/>
                </a:cubicBezTo>
                <a:lnTo>
                  <a:pt x="17746" y="16878"/>
                </a:lnTo>
                <a:cubicBezTo>
                  <a:pt x="17746" y="16913"/>
                  <a:pt x="17709" y="16941"/>
                  <a:pt x="17664" y="16941"/>
                </a:cubicBezTo>
                <a:lnTo>
                  <a:pt x="3935" y="16941"/>
                </a:lnTo>
                <a:cubicBezTo>
                  <a:pt x="3890" y="16941"/>
                  <a:pt x="3853" y="16912"/>
                  <a:pt x="3853" y="16878"/>
                </a:cubicBezTo>
                <a:lnTo>
                  <a:pt x="3850" y="15929"/>
                </a:lnTo>
                <a:cubicBezTo>
                  <a:pt x="3850" y="15895"/>
                  <a:pt x="3888" y="15866"/>
                  <a:pt x="3933" y="15866"/>
                </a:cubicBezTo>
                <a:close/>
              </a:path>
            </a:pathLst>
          </a:custGeom>
          <a:solidFill>
            <a:srgbClr val="5C4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21488411" y="12852400"/>
            <a:ext cx="2526285" cy="444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www.prophy.science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d84491ab8_1_544"/>
          <p:cNvSpPr txBox="1"/>
          <p:nvPr/>
        </p:nvSpPr>
        <p:spPr>
          <a:xfrm rot="-5400000">
            <a:off x="-2761151" y="8967155"/>
            <a:ext cx="8399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3845FF"/>
                </a:solidFill>
                <a:latin typeface="Inter"/>
                <a:ea typeface="Inter"/>
                <a:cs typeface="Inter"/>
                <a:sym typeface="Inter"/>
              </a:rPr>
              <a:t>Prophy Knowledge Base</a:t>
            </a:r>
            <a:endParaRPr b="1" i="0" sz="3700" u="none" cap="none" strike="noStrike">
              <a:solidFill>
                <a:srgbClr val="3845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7" name="Google Shape;207;g28d84491ab8_1_544"/>
          <p:cNvSpPr/>
          <p:nvPr/>
        </p:nvSpPr>
        <p:spPr>
          <a:xfrm>
            <a:off x="2265250" y="5298600"/>
            <a:ext cx="20362500" cy="7094400"/>
          </a:xfrm>
          <a:prstGeom prst="roundRect">
            <a:avLst>
              <a:gd fmla="val 4912" name="adj"/>
            </a:avLst>
          </a:prstGeom>
          <a:solidFill>
            <a:srgbClr val="FFFFFF"/>
          </a:solidFill>
          <a:ln cap="flat" cmpd="sng" w="38100">
            <a:solidFill>
              <a:srgbClr val="CAD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8d84491ab8_1_544"/>
          <p:cNvSpPr txBox="1"/>
          <p:nvPr/>
        </p:nvSpPr>
        <p:spPr>
          <a:xfrm>
            <a:off x="907400" y="366000"/>
            <a:ext cx="21149700" cy="16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9" name="Google Shape;209;g28d84491ab8_1_544"/>
          <p:cNvSpPr/>
          <p:nvPr/>
        </p:nvSpPr>
        <p:spPr>
          <a:xfrm>
            <a:off x="3049524" y="6370000"/>
            <a:ext cx="3918300" cy="3805200"/>
          </a:xfrm>
          <a:prstGeom prst="ellipse">
            <a:avLst/>
          </a:prstGeom>
          <a:solidFill>
            <a:srgbClr val="5C4FF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US" sz="30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Semantic</a:t>
            </a:r>
            <a:endParaRPr i="0" sz="3000" u="none" cap="none" strike="noStrike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US" sz="30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Annotation</a:t>
            </a:r>
            <a:endParaRPr i="0" sz="3000" u="none" cap="none" strike="noStrike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0" name="Google Shape;210;g28d84491ab8_1_544"/>
          <p:cNvSpPr/>
          <p:nvPr/>
        </p:nvSpPr>
        <p:spPr>
          <a:xfrm>
            <a:off x="10653976" y="6401400"/>
            <a:ext cx="3918300" cy="3805200"/>
          </a:xfrm>
          <a:prstGeom prst="ellipse">
            <a:avLst/>
          </a:prstGeom>
          <a:solidFill>
            <a:srgbClr val="5C4FF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i="0" lang="en-US" sz="35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AI / NLP analysis</a:t>
            </a:r>
            <a:endParaRPr i="0" sz="3500" u="none" cap="none" strike="noStrike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1" name="Google Shape;211;g28d84491ab8_1_544"/>
          <p:cNvSpPr/>
          <p:nvPr/>
        </p:nvSpPr>
        <p:spPr>
          <a:xfrm>
            <a:off x="18258475" y="6307000"/>
            <a:ext cx="3794100" cy="3684600"/>
          </a:xfrm>
          <a:prstGeom prst="ellipse">
            <a:avLst/>
          </a:prstGeom>
          <a:solidFill>
            <a:srgbClr val="5C4FF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US" sz="30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Fingerprint</a:t>
            </a:r>
            <a:endParaRPr i="0" sz="3000" u="none" cap="none" strike="noStrike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0" lang="en-US" sz="3000" u="none" cap="none" strike="noStrike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Matching</a:t>
            </a:r>
            <a:endParaRPr i="0" sz="3000" u="none" cap="none" strike="noStrike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2" name="Google Shape;212;g28d84491ab8_1_544"/>
          <p:cNvSpPr/>
          <p:nvPr/>
        </p:nvSpPr>
        <p:spPr>
          <a:xfrm>
            <a:off x="7435133" y="7831000"/>
            <a:ext cx="2796000" cy="52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BD2F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8d84491ab8_1_544"/>
          <p:cNvSpPr/>
          <p:nvPr/>
        </p:nvSpPr>
        <p:spPr>
          <a:xfrm>
            <a:off x="15022867" y="7799600"/>
            <a:ext cx="2796000" cy="52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BD2F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g28d84491ab8_1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0733" y="10168138"/>
            <a:ext cx="4238198" cy="170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8d84491ab8_1_5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1787902" y="8908900"/>
            <a:ext cx="1678200" cy="465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8d84491ab8_1_5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56536" y="10143934"/>
            <a:ext cx="2795999" cy="206069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8d84491ab8_1_544"/>
          <p:cNvSpPr/>
          <p:nvPr/>
        </p:nvSpPr>
        <p:spPr>
          <a:xfrm>
            <a:off x="1130575" y="2108400"/>
            <a:ext cx="4130100" cy="2199900"/>
          </a:xfrm>
          <a:prstGeom prst="roundRect">
            <a:avLst>
              <a:gd fmla="val 16667" name="adj"/>
            </a:avLst>
          </a:prstGeom>
          <a:solidFill>
            <a:srgbClr val="E8E2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Inter"/>
                <a:ea typeface="Inter"/>
                <a:cs typeface="Inter"/>
                <a:sym typeface="Inter"/>
              </a:rPr>
              <a:t>Papers</a:t>
            </a:r>
            <a:endParaRPr sz="3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latin typeface="Inter"/>
                <a:ea typeface="Inter"/>
                <a:cs typeface="Inter"/>
                <a:sym typeface="Inter"/>
              </a:rPr>
              <a:t>160M+</a:t>
            </a:r>
            <a:endParaRPr b="1" sz="6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8" name="Google Shape;218;g28d84491ab8_1_544"/>
          <p:cNvSpPr/>
          <p:nvPr/>
        </p:nvSpPr>
        <p:spPr>
          <a:xfrm>
            <a:off x="5605627" y="2108400"/>
            <a:ext cx="4130100" cy="2199900"/>
          </a:xfrm>
          <a:prstGeom prst="roundRect">
            <a:avLst>
              <a:gd fmla="val 16667" name="adj"/>
            </a:avLst>
          </a:prstGeom>
          <a:solidFill>
            <a:srgbClr val="E8E2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Inter"/>
                <a:ea typeface="Inter"/>
                <a:cs typeface="Inter"/>
                <a:sym typeface="Inter"/>
              </a:rPr>
              <a:t>Authors</a:t>
            </a:r>
            <a:endParaRPr sz="3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latin typeface="Inter"/>
                <a:ea typeface="Inter"/>
                <a:cs typeface="Inter"/>
                <a:sym typeface="Inter"/>
              </a:rPr>
              <a:t>70M+</a:t>
            </a:r>
            <a:endParaRPr b="1" sz="6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9" name="Google Shape;219;g28d84491ab8_1_544"/>
          <p:cNvSpPr/>
          <p:nvPr/>
        </p:nvSpPr>
        <p:spPr>
          <a:xfrm>
            <a:off x="10080678" y="2108400"/>
            <a:ext cx="4130100" cy="2199900"/>
          </a:xfrm>
          <a:prstGeom prst="roundRect">
            <a:avLst>
              <a:gd fmla="val 16667" name="adj"/>
            </a:avLst>
          </a:prstGeom>
          <a:solidFill>
            <a:srgbClr val="E8E2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Inter"/>
                <a:ea typeface="Inter"/>
                <a:cs typeface="Inter"/>
                <a:sym typeface="Inter"/>
              </a:rPr>
              <a:t>Journals</a:t>
            </a:r>
            <a:endParaRPr sz="3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latin typeface="Inter"/>
                <a:ea typeface="Inter"/>
                <a:cs typeface="Inter"/>
                <a:sym typeface="Inter"/>
              </a:rPr>
              <a:t>70k+</a:t>
            </a:r>
            <a:endParaRPr b="1" sz="6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Inter"/>
                <a:ea typeface="Inter"/>
                <a:cs typeface="Inter"/>
                <a:sym typeface="Inter"/>
              </a:rPr>
              <a:t>In all fields</a:t>
            </a:r>
            <a:endParaRPr b="1" sz="6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0" name="Google Shape;220;g28d84491ab8_1_544"/>
          <p:cNvSpPr/>
          <p:nvPr/>
        </p:nvSpPr>
        <p:spPr>
          <a:xfrm>
            <a:off x="14555730" y="2108400"/>
            <a:ext cx="4130100" cy="2199900"/>
          </a:xfrm>
          <a:prstGeom prst="roundRect">
            <a:avLst>
              <a:gd fmla="val 16667" name="adj"/>
            </a:avLst>
          </a:prstGeom>
          <a:solidFill>
            <a:srgbClr val="E8E2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Inter"/>
                <a:ea typeface="Inter"/>
                <a:cs typeface="Inter"/>
                <a:sym typeface="Inter"/>
              </a:rPr>
              <a:t>Institutions</a:t>
            </a:r>
            <a:endParaRPr sz="3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latin typeface="Inter"/>
                <a:ea typeface="Inter"/>
                <a:cs typeface="Inter"/>
                <a:sym typeface="Inter"/>
              </a:rPr>
              <a:t>100k+</a:t>
            </a:r>
            <a:endParaRPr b="1" sz="6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Inter"/>
                <a:ea typeface="Inter"/>
                <a:cs typeface="Inter"/>
                <a:sym typeface="Inter"/>
              </a:rPr>
              <a:t>from 224 countries</a:t>
            </a:r>
            <a:endParaRPr sz="3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1" name="Google Shape;221;g28d84491ab8_1_544"/>
          <p:cNvSpPr/>
          <p:nvPr/>
        </p:nvSpPr>
        <p:spPr>
          <a:xfrm>
            <a:off x="19030781" y="2108400"/>
            <a:ext cx="4130100" cy="2199900"/>
          </a:xfrm>
          <a:prstGeom prst="roundRect">
            <a:avLst>
              <a:gd fmla="val 16667" name="adj"/>
            </a:avLst>
          </a:prstGeom>
          <a:solidFill>
            <a:srgbClr val="E8E2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Inter"/>
                <a:ea typeface="Inter"/>
                <a:cs typeface="Inter"/>
                <a:sym typeface="Inter"/>
              </a:rPr>
              <a:t>Concepts</a:t>
            </a:r>
            <a:endParaRPr sz="3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latin typeface="Inter"/>
                <a:ea typeface="Inter"/>
                <a:cs typeface="Inter"/>
                <a:sym typeface="Inter"/>
              </a:rPr>
              <a:t>140k+</a:t>
            </a:r>
            <a:endParaRPr b="1" sz="6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2" name="Google Shape;222;g28d84491ab8_1_544"/>
          <p:cNvSpPr txBox="1"/>
          <p:nvPr/>
        </p:nvSpPr>
        <p:spPr>
          <a:xfrm>
            <a:off x="1770738" y="518388"/>
            <a:ext cx="208425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venir"/>
              <a:buNone/>
            </a:pPr>
            <a:r>
              <a:rPr lang="en-US" sz="5000">
                <a:solidFill>
                  <a:srgbClr val="3845FF"/>
                </a:solidFill>
                <a:latin typeface="Bree Serif"/>
                <a:ea typeface="Bree Serif"/>
                <a:cs typeface="Bree Serif"/>
                <a:sym typeface="Bree Serif"/>
              </a:rPr>
              <a:t>At Prophy we collect and process them</a:t>
            </a:r>
            <a:endParaRPr sz="5000">
              <a:solidFill>
                <a:srgbClr val="3845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6_FeatureStory">
  <a:themeElements>
    <a:clrScheme name="26_FeatureStory">
      <a:dk1>
        <a:srgbClr val="000000"/>
      </a:dk1>
      <a:lt1>
        <a:srgbClr val="F0EBE0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6_FeatureStory">
  <a:themeElements>
    <a:clrScheme name="26_FeatureStory">
      <a:dk1>
        <a:srgbClr val="000000"/>
      </a:dk1>
      <a:lt1>
        <a:srgbClr val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